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7" r:id="rId19"/>
    <p:sldId id="276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</p:sldIdLst>
  <p:sldSz cx="12192000" cy="6858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Freestyle Script" panose="030804020302050B0404" pitchFamily="66" charset="0"/>
      <p:regular r:id="rId4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75E8A9-741A-4F61-93D9-64695D92DDBE}" v="8" dt="2023-11-25T14:25:28.3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112" d="100"/>
          <a:sy n="112" d="100"/>
        </p:scale>
        <p:origin x="4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6T16:31:22.425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104 602 8456,'-25'3'589,"24"-3"-552,0 0 0,0 0 1,-1 0-1,1 0 0,0 0 1,0 0-1,0 0 0,0 0 1,0 0-1,0 1 0,-1-1 1,1 0-1,0 1 0,0-1 1,0 1-1,0-1 0,0 1 1,0-1-1,0 1 0,1 0 1,-1 0-1,0-1 0,0 1 1,0 0-1,1 0 0,-1 0 1,0 0-1,1 0 1,-1 0-1,1 0 0,-1 0 1,1 0-1,-1 0 0,1 0 1,0 0-1,0 0 0,-1 0 1,1 0-1,0 1 0,0-1 1,0 0-1,0 0 0,0 0 1,1 0-1,-1 0 0,0 1 1,1 0-1,-2 4 312,1-1 0,-1 1 1,-1-1-1,1 1 0,-1-1 0,0 1 1,0-1-1,-5 9 0,4-8-168,0-1 0,0 1 0,1 0 0,0 0 0,0 1 0,-1 6-1,-1 22 1104,0-14-1053,1 1 0,2 0 0,1 26 0,0-43-230,0 0 1,1 0-1,-1 0 1,1 0-1,1 0 1,-1 0-1,1-1 1,-1 1-1,2-1 1,-1 1-1,0-1 1,1 0-1,0 1 0,0-1 1,0-1-1,0 1 1,0 0-1,1-1 1,7 5-1,-8-6 33,1 0 0,-1-1 0,1 0 0,0 0 0,0 0-1,0 0 1,0-1 0,0 1 0,0-1 0,-1 0 0,1 0 0,0-1-1,0 1 1,0-1 0,0 0 0,0 0 0,5-2 0,65-29 283,-70 29-278,16-9 79,-1-1-1,0-1 0,-1 0 0,0-2 1,-1 0-1,-1-1 0,-1 0 0,0-1 1,-1-1-1,14-27 0,11-23 261,48-123-1,-5-57-83,-31 83-75,-51 166-215,0 1 1,0-1 0,0 0 0,0 0 0,0 0 0,0 0 0,1 0 0,-1 1-1,0-1 1,0 0 0,0 0 0,0 0 0,0 0 0,1 0 0,-1 0 0,0 0 0,0 0-1,0 0 1,0 0 0,1 0 0,-1 0 0,0 0 0,0 0 0,0 0 0,0 0-1,1 0 1,-1 0 0,0 0 0,0 0 0,0 0 0,0 0 0,1 0 0,-1 0-1,0 0 1,0 0 0,0 0 0,0 0 0,1 0 0,-1 0 0,0-1 0,0 1 0,3 39 66,-4 55-32,-8 82-5,-1 84-10,10-259-72,1-10 155,8-14-86,0 0 0,2 0 0,0 1 0,2 1 1,0 0-1,30-35 0,-5 3 44,187-312 0,-211 333-332,-19 49 262,-1-1 1,0-1 0,-2 1-1,-15 23 1,-10 23 4,6 3 4,2 2 0,4 1 0,2 1 0,4 0 0,2 2 0,4-1 0,-1 140 0,10-200-3,3 60 17,-2-66-17,0 0-1,0 0 1,0 1 0,0-1-1,1 0 1,-1 0-1,1 0 1,0 0-1,0 0 1,1-1-1,-1 1 1,1-1-1,3 5 1,-2-7 0,0-1 0,0 1 0,-1-1 0,1 0-1,0 0 1,0 0 0,-1-1 0,1 1 0,0-1 0,0 0 0,4-1 0,2-6 9,0 1 1,0-1-1,-1-1 1,0 0-1,-1 0 1,0-1-1,13-21 0,-7 12 19,63-94 4,-53 75-25,1 0 0,1 2 0,3 1-1,1 1 1,46-41 0,-73 72-12,0 0 1,0 1-1,1-1 0,-1 1 1,1 0-1,0 0 1,0 0-1,0 0 0,0 1 1,0-1-1,0 1 1,0 0-1,0 1 0,0-1 1,0 1-1,1-1 1,-1 1-1,0 0 0,0 1 1,1-1-1,4 2 0,-4 0 0,-1 1-1,1-1 0,-1 1 0,0 0 1,0 0-1,0 0 0,0 1 0,-1-1 1,1 1-1,-1 0 0,0 0 0,0 0 1,0 0-1,-1 1 0,1-1 0,2 9 1,3 9 20,-2 0 1,0 1-1,-2-1 1,0 1-1,-2 0 1,0 0-1,-3 42 1,1-44 6,-1-10-13,1-1 1,-2 1 0,0-1 0,0 1 0,0-1 0,-2 0-1,1 0 1,-1 0 0,-1 0 0,0-1 0,0 0 0,0 0-1,-1 0 1,-1 0 0,0-1 0,0 0 0,0-1 0,-1 1 0,0-1-1,-18 11 1,14-10 7,-1-1 1,0 0-1,-1-1 0,1 0 1,-1-1-1,0-1 0,-1 0 0,1-1 1,-1 0-1,0-2 0,1 1 0,-1-2 1,0 0-1,-25-3 0,36 2-19,1 0 0,-1 0 0,1 0 0,-1 0 0,1 0 0,0-1-1,0 0 1,0 0 0,0 0 0,0 0 0,0 0 0,0 0 0,1-1 0,-1 1 0,1-1-1,0 0 1,-1 0 0,1 0 0,0 0 0,1 0 0,-1 0 0,1-1 0,-1 1-1,1 0 1,0-1 0,-1-6 0,-1-8-52,1 0 0,0 0 0,1 0-1,2-20 1,0 20-8,0-1-80,2-1 0,0 1 0,1-1 0,0 1 0,2 0 0,0 0 0,18-34 1,-17 39-371,1 0 1,0 0-1,1 0 1,1 1-1,0 1 1,1 0-1,0 0 1,1 1-1,0 0 1,17-11-1,42-12-4982,-44 19 2018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6T16:31:32.069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1 204 8392,'0'9'323,"-1"0"0,1 0-1,1 0 1,0 0 0,0 0 0,1-1 0,0 1-1,0 0 1,1-1 0,0 1 0,1-1-1,0 0 1,0 0 0,6 8 0,29 55 237,-33-57-527,0-1 1,1 1-1,1-1 0,0-1 0,1 1 1,0-2-1,1 1 0,13 12 0,-19-21-17,0 0 0,1 0 0,-1-1 0,1 0 0,-1 0 0,1 0 0,0 0 0,0-1 1,-1 1-1,1-1 0,0 0 0,0-1 0,0 1 0,0-1 0,0 0 0,1-1 0,-1 1 0,0-1 0,0 0 0,-1 0 0,8-3 0,-4 1 8,0 0 1,0-1-1,-1-1 1,0 1-1,0-1 1,0 0-1,0-1 0,-1 0 1,0 0-1,0 0 1,9-13-1,-2-4-3,-2 1 1,0-1-1,-1-1 0,-1 0 0,-2-1 0,0 1 0,-2-1 0,4-34 1,-4 26-36,1 0 1,1 1-1,2 0 1,14-31-1,-23 61 11,1 0 1,0-1-1,0 1 0,0 0 1,0 0-1,1 0 0,-1 0 1,0 0-1,1 0 0,-1 0 1,1 1-1,0-1 0,0 0 0,0 1 1,0 0-1,0-1 0,0 1 1,0 0-1,0 0 0,0 0 1,0 0-1,1 0 0,-1 1 1,0-1-1,1 1 0,-1-1 1,0 1-1,5 0 0,-4 1 8,1 0-1,0 0 1,-1 0-1,1 1 1,-1 0 0,0-1-1,1 1 1,-1 0-1,0 1 1,0-1 0,0 0-1,-1 1 1,1 0-1,-1 0 1,1-1-1,3 7 1,6 12 27,-1 0 0,0 0 0,-2 1 0,0 0 0,-2 0 0,0 1 0,-1 0 0,-2 1 0,0-1 0,-2 1 0,0 0 0,-4 46 0,0-62 5,1 0-1,-1 0 0,-1 0 0,1 0 0,-1 0 0,-1 0 0,0-1 0,0 0 0,0 1 0,-1-2 1,0 1-1,0 0 0,-1-1 0,1 0 0,-2 0 0,1-1 0,0 0 0,-1 0 0,-10 5 0,5-2 47,0 0 0,-1-1 0,0-1 0,0 0 0,-1-1 0,0-1 0,1 0-1,-2-1 1,1 0 0,-22 1 0,34-4-87,1-1 1,-1 1-1,0 0 0,0-1 1,1 0-1,-1 1 1,1-1-1,-1 0 0,0 0 1,1 0-1,-1 0 0,1 0 1,0 0-1,-1 0 0,1-1 1,0 1-1,0-1 0,0 1 1,0 0-1,0-1 1,0 0-1,0 1 0,0-1 1,1 1-1,-1-1 0,0 0 1,1 0-1,0 1 0,-1-1 1,1 0-1,0 0 1,0-2-1,-2-12-222,1 1-1,3-30 1,-2 25-96,0 12 62,1 0 1,0 0-1,0-1 1,0 2-1,1-1 1,1 0-1,-1 0 0,8-14 1,23-30-4265,2 10-2805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6T16:31:32.424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137 1 9929,'-19'28'1186,"-4"8"-738,0 10 929,-2 13-320,1 7-160,10 3-224,5-5-289,9-11 0,0-11-287,13-13-97,18-10-193,9-4-671,5-4 287,5 1-1857,5 1-2019,4 2-3458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6T16:32:04.724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108 0 224,'-25'8'600,"15"-6"-468,0 1-1,0 1 0,0-1 1,1 2-1,-16 8 0,24-10 386,-1-1-1,1 1 1,1-1 0,-1 1-1,0 0 1,1 0-1,-1-1 1,1 1 0,0 0-1,0 0 1,0 0-1,0 3 1,-2 20 764,2-26-1246,1 0-1,-1 0 1,0 0-1,0 0 1,0 0-1,0 0 1,0 0 0,0 0-1,0 0 1,0 0-1,0 0 1,0 0-1,1 0 1,-1 0-1,0 0 1,0 0 0,0 0-1,0 0 1,0 0-1,0 0 1,0 0-1,0 0 1,0 0-1,0 0 1,0 0-1,1 0 1,-1 0 0,0 0-1,0 0 1,0 0-1,0 0 1,0 0-1,0 0 1,0 0-1,0 1 1,0-1 0,0 0-1,0 0 1,0 0-1,0 0 1,0 0-1,0 0 1,0 0-1,0 0 1,0 0 0,0 0-1,0 0 1,0 1-1,0-1 1,0 0-1,0 0 1,0 0-1,0 0 1,0 0 0,0 0-1,0 0 1,0 0-1,0 0 1,0 0-1,0 0 1,0 1-1,0-1 1,12-9 955,26-24-894,-8 7 175,-24 22-267,-4 1-14,0 1 0,1 0 0,0 0 0,-1 0 0,1 1 0,0-1-1,0 1 1,0-1 0,0 1 0,0 0 0,5-1 0,-4 31-172,-3-15 248,0-1 0,-1 0 0,-1 0 0,0 1 0,-1-1 0,-7 25 0,8-34-48,0-1-1,-1 1 1,1-1-1,-1 1 1,0-1-1,0 0 1,0 0 0,-1 0-1,1 0 1,-1 0-1,1 0 1,-1-1-1,0 0 1,0 1 0,0-1-1,0 0 1,0 0-1,-1 0 1,1-1 0,-1 1-1,1-1 1,-1 0-1,0 0 1,1 0-1,-1-1 1,0 1 0,1-1-1,-8 0 1,11 0 2,-1 0 0,0 0 1,1 1-1,-1-1 0,1 0 0,-1-1 1,0 1-1,1 0 0,-1 0 0,0 0 1,1 0-1,-1 0 0,0-1 0,1 1 1,-1 0-1,1 0 0,-1-1 0,1 1 1,-1-1-1,1 1 0,-1 0 0,1-1 1,-1 1-1,1-1 0,-1 1 0,1-1 1,0 1-1,-1-1 0,1 0 0,-1 0 1,2-24 224,-1 25-248,2-5 15,0 1 1,0 0-1,0 0 1,1 0 0,-1 0-1,1 0 1,0 1-1,0-1 1,0 1-1,0 0 1,1-1-1,5-3 1,50-30-48,-58 36 20,0 0 0,0 1 0,0-1-1,0 1 1,0-1 0,0 1 0,0 0 0,0 0-1,1-1 1,-1 1 0,0 0 0,0 0 0,0 0 0,0 0-1,0 0 1,0 0 0,1 0 0,-1 1 0,0-1 0,0 0-1,0 1 1,0-1 0,0 1 0,0-1 0,0 1 0,0-1-1,0 1 1,0 0 0,1 1 0,-1 0 0,1 0 0,-1 0 0,0 1 1,0-1-1,0 1 0,0-1 0,0 1 1,-1-1-1,1 1 0,-1-1 0,1 1 0,-1 4 1,0 2 5,0 0 1,-1 0-1,0 0 1,0 0-1,-1 0 1,0-1-1,-5 12 1,3-11 35,-21 36 56,24-43-41,0 0 1,0-1-1,0 1 1,-1 0 0,1-1-1,-1 1 1,1-1-1,-1 1 1,0-1-1,1 0 1,-1 0-1,0 0 1,0 0-1,0 0 1,0 0-1,0 0 1,0 0 0,0-1-1,-3 1 1,4-1-26,0-1 1,0 1-1,0 0 1,0-1-1,1 0 1,-1 1-1,0-1 1,0 1-1,0-1 1,1 0-1,-1 1 0,0-1 1,1 0-1,-1 0 1,1 0-1,-1 0 1,1 1-1,-1-1 1,1 0-1,0 0 1,-1 0-1,1 0 1,0 0-1,0 0 1,0 0-1,0 0 1,-1 0-1,1 0 1,1 0-1,-1-1 1,0-41 212,0 33-164,1 4-67,-1-1 0,1 0 0,1 1-1,-1-1 1,1 1 0,0 0 0,1-1 0,-1 1 0,1 0 0,1 1 0,-1-1 0,1 0 0,0 1 0,0 0 0,0 0 0,1 0 0,0 0-1,0 1 1,7-6 0,-11 10-8,0-1 0,0 0 0,0 1 0,0-1 0,0 0-1,0 1 1,0 0 0,0-1 0,0 1 0,0-1 0,0 1-1,0 0 1,1 0 0,-1 0 0,0 0 0,0 0 0,0 0-1,0 0 1,0 0 0,0 0 0,1 0 0,-1 0 0,0 1-1,0-1 1,0 1 0,0-1 0,1 1 0,-1 0 0,0 1 1,0-1 0,0 0-1,0 1 1,-1-1 0,1 1-1,0-1 1,-1 1 0,1-1-1,-1 1 1,0 0 0,0-1-1,1 1 1,-1-1-1,0 1 1,0 2 0,-1 2 7,1-1 0,-1 1-1,0-1 1,0 1 0,0-1 0,-1 1 0,0-1 0,0 0 0,0 0-1,-4 6 1,-3 1 111,-2-1 1,1 0-1,-1 0 0,-1-1 0,1-1 0,-2 0 0,-24 14 0,36-23-88,1-1-1,-1 1 0,1 0 1,-1 0-1,1-1 1,-1 1-1,1-1 1,-1 1-1,1 0 1,-1-1-1,1 1 1,0-1-1,-1 1 0,1-1 1,0 1-1,-1-1 1,1 1-1,0-1 1,0 1-1,0-1 1,-1 1-1,1-1 1,0 1-1,0-1 0,0 0 1,0 1-1,0-1 1,0 1-1,0-1 1,0 0-1,0 1 1,0-1-1,0 1 1,1-1-1,-1 0 0,1-27-83,1 19-46,0 0 0,0 1 0,1-1 0,0 1 1,0-1-1,1 1 0,0 0 0,1 0 0,9-12 0,31-33-4578,-17 27-3979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6T16:57:00.729"/>
    </inkml:context>
    <inkml:brush xml:id="br0">
      <inkml:brushProperty name="width" value="0.035" units="cm"/>
      <inkml:brushProperty name="height" value="0.035" units="cm"/>
      <inkml:brushProperty name="color" value="#66CC00"/>
    </inkml:brush>
  </inkml:definitions>
  <inkml:trace contextRef="#ctx0" brushRef="#br0">94 719 1217,'-7'-29'246,"1"0"0,2-1 0,1 0 0,2 1 0,0-1 0,2 0 1,1 0-1,2 1 0,1-1 0,8-28 0,-6 13 7745,-7 86-7537,11 468 1438,-1 1-634,-11-332-1091,3 202 333,2-321-347,2 0 0,25 101 1,48 112 76,-42-152-157,132 319 249,-130-349-259,-1 4 8,-20-46-55,2-1-1,1-1 1,3-1 0,53 76-1,-14-47 1,87 75-1,24 28 29,-101-96-26,3-3 1,4-4-1,108 79 0,-138-118 21,0-2 0,3-2 0,0-3 0,2-2 0,1-2 0,1-3-1,82 19 1,-60-28-10,1-4-1,0-3 1,106-7 0,-57 0-101,154 18 35,1 1 63,-252-17 5,287-14 74,-286 10-120,0-2 1,0-1 0,-1-1 0,0-2-1,0-2 1,-1 0 0,43-26 0,-48 23-25,11-8 46,1 1 0,1 2 0,63-23 0,-77 35 109,-5 1-102,0 0 0,0 2 1,1 0-1,41-3 0,-58 6 606,-10-3-465,-12-3-151,-98-20 61,0 5 0,-149-10 0,-133-25 61,336 40-125,0-3 1,1-3-1,1-2 1,-77-47-1,-50-22 2,171 87-81,16 5-114,27 6-283,-7-1 302,13 4 156,-1 1 1,1 1-1,-1 2 0,-1 1 1,35 17-1,147 86 80,-42-10-13,-38-22 19,164 75 1,-250-136-40,1-3 1,0-1-1,1-3 0,1-2 1,0-2-1,0-2 1,85 2-1,-130-10 61,19 0-149,-24 0 74,1 0-1,-1 0 0,0 0 1,1 0-1,-1 0 1,0 0-1,1 0 0,-1 0 1,0 0-1,0 0 1,1 0-1,-1 0 0,0 0 1,1 0-1,-1 0 1,0 0-1,0 0 0,1 0 1,-1-1-1,0 1 0,1 0 1,-1 0-1,0 0 1,0 0-1,0-1 0,1 1 1,-1 0-1,0 0 1,0 0-1,1-1 0,-1 1 1,0 0-1,0 0 1,0-1-1,0 1 0,0 0 1,0-1-1,1 1 0,-1 0 1,0 0-1,0-1 1,0 1-1,0 0 0,0-1 1,0 1-1,0 0 1,0 0-1,0-1 0,0 1 1,0 0-1,0-1 0,-1 1 1,-10-16 57,-1 1 1,0 0-1,-2 1 0,1 0 1,-2 1-1,0 1 1,-17-12-1,-124-67 77,-191-75-104,84 43-173,77 33 114,-237-77 0,415 164 2,-34-6-224,42 9 80,9 3-111,297 141 221,-29-12 90,-92-56 32,224 59 0,-195-61-45,-22-6 32,-326-88 764,-119-14-751,-190-38-177,394 60 89,1-2 1,0-3-1,2-1 1,0-3 0,1-1-1,-81-55 1,8-13-76,247 168-490,32 13 627,5-6-1,3-7 1,264 82 0,-335-126 8,81 24-98,-148-50 37,1-2-1,-1-1 1,61 2-1,-92-7 158,-24-22 155,-10-5-268,-1 2 0,-2 2 0,0 1 0,-1 1 0,-69-24 0,10 11 19,-129-24-1,111 26-82,-127-52 0,135 45-67,103 38-2,4 1-64,14 1 68,1 1 0,-1 0 0,0 1 0,1 1 0,13 5-1,21 5 120,99 20-1,505 140 109,-620-162-136,-21-7 9,1 0 0,-1-1-1,1 0 1,-1-1 0,25 2 522,-69-13-471,-36-17-29,28 11-31,-38-20 0,77 34-10,1 0 1,0-1-1,-1 1 0,1 0 1,-1 0-1,1-1 0,0 1 1,-1 0-1,1 0 0,-1 0 1,1-1-1,-1 1 0,1 0 1,-1 0-1,1 0 0,0 0 1,-1 0-1,1 0 0,-1 0 1,1 0-1,-1 0 0,1 0 1,-1 1-1,1-1 0,-1 0 1,1 0-1,0 0 0,-1 0 0,1 1 1,-1-1-1,1 0 0,0 0 1,-1 1-1,1-1 0,-1 0 1,1 1-1,0-1 0,-1 1 1,-2 17-201,2-11 249,-13 58-18,-3-2 1,-3 0 0,-2-1-1,-3-1 1,-37 63-1,-187 272 137,234-376-176,8-11-10,0 0-1,0 0 1,0 1 0,2 0 0,-1 0 0,1 0-1,1 1 1,-1 0 0,2 0 0,0 0 0,-3 16-1,6-27-28,28-64 28,39-132 0,-36 94 59,257-755-39,-280 830 1,13-24 2,-21 51 2,0 0-1,0 0 0,0 0 0,0 0 1,0 0-1,0 0 0,0 0 1,0 0-1,1 0 0,-1 0 0,0 0 1,0 1-1,0-1 0,0 0 1,0 0-1,0 0 0,0 0 0,1 0 1,-1 0-1,0 0 0,0 0 0,0 0 1,0 0-1,0 0 0,0-1 1,0 1-1,1 0 0,-1 0 0,0 0 1,0 0-1,0 0 0,0 0 0,0 0 1,0 0-1,0 0 0,0 0 1,1 0-1,-1 0 0,0 0 0,0-1 1,0 1-1,0 0 0,0 0 1,0 0-1,0 0 0,0 0 0,0 0 1,0 0-1,0-1 0,0 1 0,0 0 1,0 0-1,0 0 0,0 0 1,0 0-1,0 0 0,0 0 0,0-1 1,0 14-17,0-11 28,-4 26 9,-2 1 0,0-1 0,-21 53 0,6-20-9,-113 318 32,-196 385 0,326-756-50,-14 28 30,17-34-24,0-1 0,0 1-1,1-1 1,-1 0-1,0 0 1,0 1-1,0-1 1,0 0-1,-1 0 1,1 0-1,0 0 1,0 0 0,-1 0-1,1 0 1,-1 0-1,1-1 1,0 1-1,-4 0 1,4 0-29,-1-8-79,2 6 109,-3-51-13,2 0-1,2 0 1,2 0 0,3 0-1,13-54 1,-1 42 18,1 1 0,51-108 1,-53 138-24,1 1 1,1 1-1,2 0 1,1 2-1,1 0 1,45-41-1,-50 57 26,-18 13-6,0 0 0,0-1 0,0 1 0,0 0 0,0 0-1,1 0 1,-1 0 0,0 0 0,0 0 0,0 0 0,0 0-1,0 0 1,0 0 0,1 0 0,-1 0 0,0 0 0,0 0 0,0 0-1,0 0 1,0 0 0,1 0 0,-1 0 0,0 0 0,0 0-1,0 0 1,0 0 0,0 1 0,0-1 0,0 0 0,1 0-1,-1 0 1,0 0 0,0 0 0,0 0 0,0 0 0,0 0 0,0 1-1,0-1 1,0 0 0,0 0 0,0 0 0,1 0 0,-1 0-1,0 0 1,0 1 0,0-1 0,0 0 0,0 0 0,0 0-1,0 0 1,0 0 0,0 0 0,0 1 0,0-1 0,0 0 0,0 0-1,-18 36 73,-57 83-78,-65 143 0,-39 136-60,136-298 61,41-84-74,12-15-172,17-17 138,-15 6 123,0 0 0,-1-2-1,0 1 1,-1-1 0,0-1 0,10-18 0,46-90 31,-62 113-41,92-205 89,5-11 66,-76 175-139,2 1 1,47-62 0,-74 110-11,0 0-1,0 0 1,0-1 0,0 1-1,1 0 1,-1 0 0,0 0 0,0 0-1,0-1 1,0 1 0,0 0-1,0 0 1,0-1 0,0 1 0,0 0-1,0 0 1,0 0 0,0-1-1,0 1 1,0 0 0,0 0-1,0-1 1,0 1 0,0 0 0,0 0-1,0-1 1,0 1 0,0 0-1,0 0 1,0 0 0,0-1 0,0 1-1,-1 0 1,1 0 0,0 0-1,0-1 1,0 1 0,0 0-1,-1 0 1,1 0 0,0 0 0,0 0-1,0-1 1,0 1 0,-1 0-1,1 0 1,0 0 0,0 0-1,-1 0 1,1 0 0,0 0 0,0 0-1,0 0 1,-1 0 0,-23-2 43,-28 7-99,-405 111 21,251-57 17,-912 210 282,1090-265-315,28-4-69,2-1-32,41-19 64,1 2 0,88-24 0,101-9-14,-79 19 70,644-115-72,-582 113 214,-215 34-113,-1 0 0,0 0 0,1 0 1,-1 0-1,0 0 0,1 0 0,-1 0 1,0 0-1,1 0 0,-1 0 0,0 0 1,1 0-1,-1-1 0,0 1 0,1 0 1,-1 0-1,0 0 0,0 0 0,1-1 1,-1 1-1,0 0 0,0 0 0,1-1 1,-1 1-1,0 0 0,0 0 0,0-1 1,1 1-1,-1 0 0,0-1 0,0 1 1,0 0-1,0-1 0,0 1 0,0 0 1,0-1-1,0 1 0,1 0 0,-1-1 0,0 1 1,-1 0-1,1-1 0,0 1 0,0 0 1,0-1-1,0 1 0,0 0 0,0-1 1,0 1-1,0 0 0,-1-1 0,1 1 1,0 0-1,0 0 0,0-1 0,-1 1 1,1 0-1,0-1 0,-19-13 161,-9-1-160,0 2 0,-2 1 1,1 1-1,-2 1 0,1 2 0,-40-5 1,-194-13-3,259 26-4,-824-14 10,819 14-10,-118 5-14,1 6 0,-154 32 0,272-41 7,-9 2-5,-1-1 0,-32 1 0,50-4-41,30 0-444,249-3 353,381 11 235,-157 43-150,-714-60 758,-86-11-663,-348-40 25,585 48-82,0-2 0,2-3 0,0-3 1,-108-52-1,76 23-16,2-4 1,-92-74-1,156 108 26,7 4-1,-1 1 0,-1 1 0,-25-13 0,108 49-538,74 52 520,-4 5 0,153 122 0,98 72 79,-303-225-101,3-3 0,170 67 0,-229-105 36,-25-8 17,0 0 1,0 0 0,0 0-1,0 0 1,0 0 0,0 0 0,0 0-1,0-1 1,0 1 0,0 0 0,0 0-1,0 0 1,0 0 0,0 0-1,0 0 1,0 0 0,0 0 0,0 0-1,0 0 1,0 0 0,0-1-1,0 1 1,0 0 0,0 0 0,0 0-1,0 0 1,0 0 0,0 0-1,0 0 1,1 0 0,-1 0 0,0 0-1,0 0 1,0 0 0,0 0-1,0 0 1,0 0 0,0 0 0,0 0-1,0 0 1,0 0 0,0 0-1,0 0 1,1 0 0,-1 0 0,0 0-1,-35-22 220,9 5-223,-419-272 247,-36-25-293,-441-261 86,907 567-29,6 4-17,0-1 1,1 0 0,0 0-1,0-1 1,0 1-1,-10-12 1,17 16-84,19 2-443,-2 2 463,0 0 0,0 1 0,-1 1-1,1 0 1,28 15 0,77 50 62,-98-56-14,109 73-114,-4 5-1,-4 6 0,-5 5 0,117 131 1,49 34 46,-253-244 193,-59-54 124,-7-8-127,-129-166-89,-66-76 49,-448-472 315,414 473-342,200 219-71,-3 4 0,-104-69 0,238 158-976,-10 8 980,-1 2-1,-2 3 1,-3 3-1,-1 1 1,58 78-1,191 306-129,-138-188 63,-140-219 58,11 18 83,-63-91 68,-1 1 1,-3 2 0,-41-42-1,1 2-62,-360-482 155,323 398-276,-137-277 0,182 312 83,-64-143 34,122 249-12,6 18-147,6 14-332,89 182 436,-49-108 33,11 19 74,91 122-1,86 78-23,80 116-77,-279-361 29,-23-34-20,1-2 0,1 0 0,1 0 0,27 28 0,-56-71 433,7 5-345,-71-119 25,-94-232-1,-26-165 157,15-95-240,90 284-33,19 121-48,63 196 82,0 1-1,-2 0 1,-2 1 0,0 1-1,-26-32 1,43 60-41,0-1-1,0 0 1,0 0-1,0 1 1,0-1-1,0 0 1,0 0-1,0 1 1,0-1-1,0 0 1,0 0-1,0 0 1,0 1-1,-1-1 1,1 0-1,0 0 1,0 1-1,0-1 1,0 0-1,0 0 1,0 0-1,-1 1 1,1-1-1,0 0 1,0 0-1,0 0 1,0 0-1,-1 0 1,1 1-1,0-1 1,0 0 0,-1 0-1,1 0 1,0 0-1,0 0 1,0 0-1,-1 0 1,1 0-1,0 0 1,0 0-1,-1 0 1,1 0-1,0 0 1,0 0-1,-1 0 1,1 0-1,0 0 1,0 0-1,-1 0 1,1 0-1,0 0 1,0 0-1,0 0 1,-1-1-1,1 1 1,0 0-1,4 28-138,49 122 168,-6-23 15,-6-2-28,118 349 55,38-13-208,-145-362 131,-24-51 3,-2 1 0,-3 2 0,-2 0 1,17 62-1,-38-113 16,0 0 1,0 1 0,0-1-1,0 0 1,0 0 0,0 1-1,-1-1 1,1 0 0,0 0-1,0 0 1,0 1-1,0-1 1,-1 0 0,1 0-1,0 0 1,0 0 0,0 1-1,-1-1 1,1 0-1,0 0 1,0 0 0,0 0-1,-1 0 1,1 0 0,0 0-1,0 1 1,-1-1 0,1 0-1,0 0 1,0 0-1,-1 0 1,1 0 0,0 0-1,0 0 1,-1 0 0,1-1-1,0 1 1,0 0-1,-1 0 1,1 0 0,0 0-1,0 0 1,-1 0 0,1 0-1,0-1 1,0 1 0,0 0-1,-1 0 1,1 0-1,0 0 1,0-1 0,0 1-1,0 0 1,-1 0 0,1 0-1,0-1 1,0 1-1,0 0 1,0 0 0,0-1-1,0 1 1,0 0 0,0 0-4,-26-20 21,1-1 0,1-2 0,1 0 0,-25-34 0,8 5-9,-38-69 0,45 59-13,3-1 0,2-2 0,4-1 0,2-1 0,-24-128 0,-20-357-1,58 458 4,-7-87 31,-36-313-194,49 480 173,1 8-2,1 0 1,-1 0-1,-1 0 1,1 0-1,-1 0 1,0 0 0,0 0-1,-6-10 1,4 13-6,3 28-192,17 515 53,-4-243 114,-8-115-17,44 566-300,-45-724 328,0-2-11,0 0 0,1-1 0,1 0 0,1 0 1,14 31-1,-12-41-122,-5-18 3,-5-23 99,-51-238 158,-1-353-17,50-2-100,6 363 46,-2-264 220,2 512-156,5 13-149,6 24-83,9 77 118,-4 1 0,8 181-1,-17-164-12,17 426-55,3 21-3,-13-362-112,-25-252 181,-16-50 1,-10-47 13,-2-118 52,-2-304 0,38-258-47,1 815-12,14-337 9,-12 307 6,-1 22 33,-1 24 11,0 78-24,91 1150-2386,-71-1001 1335,31 271-1729,-3-176-2212,-10-119-1606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4T20:53:07.130"/>
    </inkml:context>
    <inkml:brush xml:id="br0">
      <inkml:brushProperty name="width" value="0.035" units="cm"/>
      <inkml:brushProperty name="height" value="0.035" units="cm"/>
      <inkml:brushProperty name="color" value="#66CC00"/>
    </inkml:brush>
  </inkml:definitions>
  <inkml:trace contextRef="#ctx0" brushRef="#br0">843 1047 96,'-6'36'304,"-3"1"1,0-1-1,-3-1 0,0 0 1,-3 0-1,-1-1 0,-1-1 0,-34 48 1,37-67 384,8-15 1048,7-29 199,0 22-2359,6-25 484,1-1-1,2 2 1,1-1-1,2 1 1,32-58-1,-20 39-44,44-93 84,5 3 0,102-141-1,-166 266-90,-8 13-7,0 0 1,0 0-1,1 0 0,-1 0 1,0 0-1,1 1 1,0-1-1,-1 1 1,1 0-1,0-1 0,5-1 1,-8 4-1,0 0 1,0 0-1,0 0 1,1 0-1,-1 0 0,0 0 1,0-1-1,0 1 1,0 0-1,0 0 1,0 0-1,1 0 0,-1 0 1,0 0-1,0 0 1,0 0-1,0 0 1,0 1-1,1-1 1,-1 0-1,0 0 0,0 0 1,0 0-1,0 0 1,0 0-1,0 0 1,0 0-1,1 0 0,-1 0 1,0 0-1,0 0 1,0 0-1,0 1 1,0-1-1,0 0 1,0 0-1,0 0 0,0 0 1,0 0-1,0 0 1,0 0-1,0 1 1,1-1-1,-1 0 0,0 0 1,0 0-1,0 0 1,0 0-1,0 1 1,0-1-1,0 0 1,0 0-1,0 0 0,-1 0 1,1 0-1,0 0 1,0 1-1,0-1 1,0 0-1,0 0 0,0 0 1,-3 15 187,-23 51-50,-2 0 0,-56 94-1,23-48-115,-230 530 138,41-82-195,230-522 53,12-25-21,1 0 0,1 1 0,-7 20 0,24-118-362,14-9 770,45-107 1,53-90-6,-72 174-269,2-6-17,78-173 91,-95 221-173,85-125-1,-110 184-33,-4 4-2,0 0 0,1 1-1,0 0 1,0 0-1,1 1 1,0 0-1,1 0 1,19-12 0,-19 19-89,-10 35 507,-6-7-373,-1-1-1,-1 1 0,-1-2 1,-1 1-1,-24 40 1,1-1-26,-588 1102 85,594-1119-81,26-46-106,6-29-139,27-63 369,56-117 0,-51 128-126,70-164 69,125-274 17,27 23-4,-221 431-72,53-66 1,-89 127-29,0 0 0,0 1 1,0-1-1,0 1 0,0 0 1,1 0-1,-1 0 0,1 0 1,4-3-1,-2 11 31,-8 18 29,-9 16 25,-1-1-1,-31 60 0,33-76-79,-737 1474 154,748-1497-168,0 0-1,0 0 1,0 0-1,0 0 1,0 0 0,0 0-1,0-1 1,0 1-1,0 0 1,0 0-1,0 0 1,0 0 0,0 0-1,0 0 1,0 0-1,0-1 1,0 1-1,0 0 1,0 0 0,0 0-1,0 0 1,0 0-1,-1 0 1,1 0-1,0-1 1,0 1 0,0 0-1,0 0 1,0 0-1,0 0 1,0 0 0,0 0-1,0 0 1,-1 0-1,1 0 1,0 0-1,0 0 1,0 0 0,0 0-1,0-1 1,0 1-1,0 0 1,-1 0-1,1 0 1,0 0 0,0 0-1,0 0 1,0 0-1,0 0 1,0 0-1,-1 0 1,1 1 0,0-1-1,0 0 1,0 0-1,0 0 1,0 0-1,0 0 1,0 0 0,-1 0-1,1 0 1,0 0-1,-2-23-20,5-33 205,14-11-196,3 0 1,51-117-1,-59 155 15,26-62 55,268-580 113,-295 650-159,4-7-2,1 1 1,29-38-1,-35 57 30,-6 15 77,-8 24 92,-10 14-156,-1-1 1,-22 42 0,15-37-29,-326 704 156,123-275-228,217-460 51,-87 201 24,82-176 37,11-30-207,8-22-622,130-337 932,-58 136-96,299-640 102,-315 733-188,-62 140 102,-12 19 8,-1-1-1,-2 0 0,-31 59 0,18-39-46,-148 303 73,-43 97-105,207-435-10,7-16-12,0 1 1,0-1-1,1 1 1,1 0-1,0 0 1,0 0-1,-1 16 0,4-24-168,3-9-198,372-807 651,-335 717-257,75-169 2,-110 257-19,-4 11 3,-5 18 70,-23 64 24,-4-1 1,-51 99 0,24-57-58,-61 132-5,-113 288-34,220-503-93,9-32-184,7-29 20,25-85 512,57-132 0,62-95-251,-88 201 58,11-34-19,106-205 28,-174 363-75,6-9-18,-6 13 14,-3 8 8,-10 33 101,-1-1 0,-25 56-1,-302 691 68,260-614-174,67-147 5,-130 318-54,134-325 53,6-14-4,-1 1 1,1-1 0,0 0 0,0 0-1,0 1 1,0-1 0,0 9-1,10-25-452,6-20 471,-3 0-1,13-49 1,-4 8 33,456-1133 217,-468 1188-259,9-23-18,32-52 0,-46 105-42,-7 18 93,-22 49 30,-3-1 0,-47 90 0,31-73-40,-98 206 5,-106 259-3,241-541-29,4-12-13,0 0 0,1 0 1,0 0-1,0 0 0,1 1 0,0-1 0,-1 13 0,16-56-392,28-73 504,395-1005 92,-363 932-152,174-306-1,-209 431-16,-38 56-18,12-13-3,-12 16 6,-4 13 28,-26 58 61,-40 72 0,3-9-87,-242 581 83,-64 144-124,346-806 1,28-81-696,-3 5 762,17-88 50,3 1 0,36-107-1,89-208-83,-25 128 83,205-366 0,-285 591-69,3 2 0,53-65 0,-58 94-14,-37 39 0,0 0 0,0 0-1,0 1 1,0-1 0,0 0 0,0 1-1,0-1 1,0 0 0,0 0-1,0 1 1,0-1 0,0 0-1,0 1 1,0-1 0,0 0-1,0 0 1,0 1 0,0-1 0,0 0-1,0 0 1,0 1 0,1-1-1,-1 0 1,0 0 0,0 1-1,0-1 1,1 0 0,-1 0-1,0 1 1,0-1 0,0 0 0,1 0-1,-1 0 1,0 0 0,0 0-1,1 1 1,-1-1 0,0 0-1,1 0 1,-1 0 0,0 0 0,0 0-1,1 0 1,-1 0 0,0 0-1,1 0 1,-1 0 0,0 0-1,0 0 1,1 0 0,-1 0-1,0 0 1,1 0 0,-1 0 0,0-1-1,0 1 1,1 0 0,-1 0-1,0 0 1,0 0 0,1-1-1,-1 1 1,0 0 0,0 0 0,0 0-1,1-1 1,-1 1 0,0 0-1,0-1 1,0 22 27,-1-1-1,-1 1 1,0-1 0,-2 0-1,-1 0 1,0 0 0,-9 20 0,-278 730 147,207-561-156,-184 407 51,90-214-128,167-376 16,8-19-11,0 1 0,1-1 0,0 1 0,0 0 0,1-1 0,0 1 0,-1 14 0,5-51 51,1-1 0,1 1 0,2 0 0,1 0 0,1 0 0,13-28 0,-7 18-8,326-798 171,-271 680-144,-64 144-17,80-182-12,137-232 1,-204 398 11,-12 17 1,1 0-1,0 0 1,1 1-1,0 0 1,1 1-1,0 0 0,1 0 1,14-11-1,-23 21 3,-1-1-1,0 1 0,0 0 0,1-1 1,-1 1-1,0 0 0,1-1 0,-1 1 0,1 0 1,-1 0-1,0-1 0,1 1 0,-1 0 1,1 0-1,-1 0 0,0-1 0,1 1 1,-1 0-1,1 0 0,-1 0 0,1 0 1,-1 0-1,1 0 0,-1 0 0,1 0 1,-1 0-1,1 0 0,-1 0 0,0 0 0,1 0 1,-1 1-1,1-1 0,-1 0 0,1 0 1,-1 0-1,0 1 0,1-1 0,-1 0 1,0 0-1,1 1 0,-1-1 0,0 0 1,1 1-1,-1-1 0,0 1 0,1-1 0,-1 0 1,0 1-1,0-1 0,0 1 0,1-1 1,-1 0-1,0 1 0,0-1 0,0 1 1,0-1-1,0 1 0,0-1 0,0 1 1,0-1-1,0 1 0,0-1 0,0 0 0,0 1 1,0-1-1,0 1 0,0-1 0,-1 1 1,-6 38 179,-8 3-144,-1-1-1,-25 44 1,11-22-8,-600 1245 83,565-1183-131,27-56-3,3 2 0,3 1 0,-31 104 0,60-170-545,6-27 387,7-36 191,143-470 281,49 9-243,336-598-27,-525 1092-22,16-29 17,2 1 1,68-88 0,-85 129-9,-9 23-7,-5 2 7,-1 1 1,0-1-1,-1 0 1,-1 0-1,0 0 1,-6 16-1,-41 95 127,39-99-114,-350 784 244,-49 113-308,368-803-486,263-668 660,-134 351-115,19-60 6,112-244-19,-177 425-4,-28 60 0,-13 16 0,0 0 0,0 0 0,0-1 0,0 1 0,0 0 0,0 0 0,0 0 0,1 0 0,-1 0 0,0 0 0,0 0 0,0 0 0,0 0 0,0 0 0,0 0 0,1 0 0,-1 0 0,0 0 0,0 0 0,0 0 0,0 0 0,0 0 0,0 0 0,1 0 0,-1 0 0,0 0 0,0 1 0,0-1 0,0 0 0,0 0 0,0 0 0,0 0 0,0 0 0,1 0 0,-1 0 0,0 0 0,0 0 0,0 1 0,0-1 0,0 0 0,0 0 0,0 0 0,0 0 0,0 0 0,0 0 0,0 0 0,0 1 0,0-1 0,0 0 0,0 0 0,0 0 0,0 0 0,0 0 0,0 0 0,0 1 0,0-1 0,0 0 0,0 0 0,0 0 0,0 0 0,-9 42 37,-38 86 109,-88 166 1,61-142-125,-60 128 9,-204 473-24,329-730-15,0 2 0,2-1 0,-6 32 0,15-49-382,6-15 308,10-19 100,32-82 80,45-143 0,-58 148-70,163-493 95,-197 593-125,-9 23 26,-17 51 39,-143 356 66,-100 294-87,258-694-42,0-3-38,1 1-1,1-1 1,1 1-1,-3 47 1,8-71 32,0 0 0,0 0 0,0 0 0,0 0 0,0 1 0,0-1 0,0 0 0,0 0 0,0 0 0,0 0 0,0 1 0,0-1 0,0 0-1,0 0 1,0 0 0,0 0 0,0 0 0,0 1 0,1-1 0,-1 0 0,0 0 0,0 0 0,0 0 0,0 0 0,0 0 0,0 0 0,1 0 0,-1 1 0,0-1 0,0 0 0,0 0 0,0 0 0,0 0 0,1 0 0,-1 0 0,0 0 0,0 0 0,0 0 0,0 0 0,1 0 0,-1 0 0,0 0 0,0 0 0,0 0 0,0 0 0,1 0 0,-1 0 0,0 0 0,0 0 0,0-1 0,0 1-1,0 0 1,1 0 0,-1 0 0,0 0 0,0 0 0,0 0 0,0 0 0,0-1 0,10-6-43,3-14 54,0 0-1,-2 0 1,0-1 0,-2 0 0,12-38 0,-2 5 46,16-37 8,123-351 154,-238 639-94,22-60-24,-41 110-138,96-237 59,2-8-128,3-28 115,0 0 0,1 1 0,2-1 0,1 0 0,1 1 0,12-29 0,-19 60 67,1-1-60,-1-1 0,0 1 0,0 0 1,0 0-1,0 0 0,-1 0 0,0 0 1,1 0-1,-1-1 0,-1 1 0,-1 4 0,-101 173-86,59-96 147,45-85-114,0-6-154,0-37 236,2 16 54,-2-1 1,-1 1-1,-1 0 1,-1 0-1,-1 0 1,-1 0 0,-2 0-1,-11-28 1,-2 9 55,1 8-138,2-1 0,2-1-1,2 0 1,-13-63 0,25 94-4,1 8-7,0 1 0,0-1 0,0 0 0,1 0-1,-1 0 1,0 0 0,0 0 0,-1 1-1,1-1 1,0 0 0,0 0 0,0 0 0,-1 0-1,1 1 1,0-1 0,-1 0 0,1 0-1,0 1 1,-1-1 0,1 0 0,-1 1 0,1-1-1,-1 0 1,0 1 0,1-1 0,-1 1-1,0-1 1,1 1 0,-1-1 0,0 1 0,1-1-1,-1 1 1,0 0 0,0-1 0,-1 1 0,1 0-54,25 694 124,-24-687-73,15 116 27,-12-110-42,0 0-1,0 0 1,1-1 0,1 1-1,0-1 1,13 23 0,-18-34 3,1 0-1,-1 0 1,1 0 0,0 0 0,-1 0 0,1 0 0,0 0-1,0 0 1,0 0 0,0 0 0,0 0 0,0-1 0,0 1-1,0 0 1,0-1 0,0 1 0,0 0 0,0-1 0,0 0-1,0 1 1,1-1 0,-1 0 0,1 1 0,-1-2 16,0 1 0,0-1 0,0 1 0,0-1 0,0 1 0,0-1 1,-1 0-1,1 0 0,0 1 0,-1-1 0,1 0 0,0 0 0,-1 0 1,1 0-1,-1 0 0,1 0 0,-1 0 0,1 0 0,-1 0 0,1-1 0,9-64 296,-9 60-312,1-12 54,-1-1-1,0 1 1,-2-1 0,0 0 0,-1 1-1,-1-1 1,0 1 0,-2 0-1,0 0 1,-1 0 0,-12-24-1,-3-7-34,2-1 0,3-1 0,-20-100 0,-1-163 13,37 313-20,0 1 1,0-1 0,0 1 0,0-1 0,0 1 0,0-1 0,0 1-1,0 0 1,0-1 0,0 1 0,0-1 0,-1 1 0,1-1 0,0 1-1,0-1 1,0 1 0,-1 0 0,1-1 0,0 1 0,-1 0 0,1-1 0,0 1-1,-1 0 1,1-1 0,0 1 0,-1 0 0,1 0 0,-1-1 0,1 1-1,-1 0 1,1 0 0,-1 0 0,1 0 0,0 0 0,-1-1 0,1 1-1,-1 0 1,1 0 0,-1 0 0,0 17-158,1 58 178,4 159 115,-1-186-115,3 0-1,23 91 0,-13-83-23,3-1 1,2 0 0,2-1-1,35 58 1,-58-111 0,0 0 0,1-1 0,-1 1 0,0-1-1,0 1 1,1 0 0,-1-1 0,0 1 0,1-1 0,-1 1 0,1-1 0,-1 1-1,1-1 1,-1 1 0,1-1 0,-1 1 0,1-1 0,-1 0 0,1 1-1,-1-1 1,1 0 0,0 1 0,-1-1 0,1 0 0,0 0 0,0 1 0,4-17 24,-8-31 105,-4 11-91,-1 0 0,-19-50-1,-2-9-33,15 24-4,3 0 0,-3-105 0,3 26 57,11 146-56,0 3 4,0 0 1,0 0-1,0 0 0,0 1 0,0-1 1,0 0-1,0 0 0,0 0 1,0 0-1,0 0 0,0 0 0,-1 1 1,1-1-1,0 0 0,0 0 1,-1 0-1,1 1 0,-1-1 0,1 0 1,-1 0-1,1 1 0,-1-1 0,0 0 1,1 1-1,-1-1 0,1 1 1,-1-1-1,0 1 0,0-1 0,1 1 1,-1-1-1,-2 1 0,1 31-69,-7 92 143,0 5-79,10 204 0,2-306-12,1 0-1,2-1 1,0 0 0,2 0-1,1-1 1,0 0-1,23 39 1,-28-116-143,-3 50 149,0-1 0,0 1-1,0 0 1,1-1 0,0 1 0,0 0 0,0 0-1,0 0 1,0 0 0,0 1 0,1-1 0,-1 1-1,5-4 1,44-33-2,-36 28-25,333-223 117,-268 189-65,2 3 1,136-47 0,-213 87 43,54-19-172,-44 13 244,-36 8 516,11 3-652,0-1 0,0 1 0,1 1 0,-1-1 0,1 2 0,0-1 0,-10 8 0,-62 46 42,55-37-34,-381 310 168,394-321-133,-1-1-1,0 0 0,-25 11 0,11-5-10,46-29-159,1 0 0,-2-2 0,24-25-1,25-23-128,0 11 300,2 2 1,2 4 0,118-60 0,-171 100 65,-32 18 91,-7 4-89,-595 512-4,613-524-104,-19 18-6,-1-1 0,-33 22-1,56-42 7,1 1-1,0-1 1,-1 1-1,1-1 1,0 0-1,-1 0 1,1 1-1,-1-1 1,1 0-1,-1 0 1,1 1-1,0-1 1,-1 0-1,1 0 1,-1 0-1,1 0 1,-1 0-1,1 0 1,-1 0-1,1 0 1,-1 0-1,1 0 1,-1 0-1,1 0 1,-1 0 0,1 0-1,0 0 1,-1 0-1,1 0 1,-1-1-1,1 1 1,-1 0-1,0-1 1,2-15-185,15-21-92,16-12 264,2 2 0,1 2 0,3 1 0,2 1 0,64-52 0,-14 23 84,174-106 0,-321 217 18,1 2-1,-54 52 0,-117 127 157,197-188-245,5-4-6,-2-1 0,0-1-1,-2-1 1,-60 40 0,88-64 4,-1-1-1,1 1 0,0 0 0,0-1 1,-1 1-1,1-1 0,0 1 0,-1-1 1,1 0-1,0 1 0,-1-1 1,1 0-1,-1 0 0,1 0 0,-3 0 1,4-1-3,-1 1 1,1 0 0,-1 0 0,1-1 0,-1 1 0,1-1 0,0 1-1,-1 0 1,1-1 0,-1 1 0,1-1 0,0 1 0,-1-1 0,1 1-1,0-1 1,0 1 0,0-1 0,-1 1 0,1-1 0,0 1 0,0-1-1,0 1 1,0-1 0,0 1 0,0-1 0,0 0 0,0-5-28,1 1 1,-1 0 0,1-1-1,1 1 1,-1 0 0,5-9-1,9-19 28,1 1 0,2 1 0,40-53 1,81-77-25,-126 147 30,65-63-13,-71 71 10,0 0 1,1 0-1,0 1 1,0 0 0,0 1-1,0-1 1,1 2-1,0-1 1,10-2-1,-19 6 3,1 1-1,0-1 1,-1 0-1,1 1 0,-1-1 1,1 1-1,-1-1 1,1 1-1,-1-1 0,1 1 1,-1-1-1,1 1 1,-1-1-1,0 1 0,1-1 1,-1 1-1,0 0 0,0-1 1,1 1-1,-1 0 1,0-1-1,0 1 0,0 0 1,0-1-1,0 1 1,0 0-1,0-1 0,0 1 1,0 0-1,0-1 0,0 1 1,0 0-1,0-1 1,-1 1-1,1 0 0,0-1 1,-1 2-1,-6 32 94,-2-13-125,0-1-1,-15 24 1,-9 22-2455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4T20:53:15.142"/>
    </inkml:context>
    <inkml:brush xml:id="br0">
      <inkml:brushProperty name="width" value="0.035" units="cm"/>
      <inkml:brushProperty name="height" value="0.035" units="cm"/>
      <inkml:brushProperty name="color" value="#66CC00"/>
    </inkml:brush>
  </inkml:definitions>
  <inkml:trace contextRef="#ctx0" brushRef="#br0">2286 25 96,'-5'-12'1327,"-5"0"3324,8 13-4591,1-1 0,-1 1 0,0 0 0,1 0 0,-1 0 0,1 0 0,-1 0 0,1 0 0,0 0-1,-1 0 1,1 1 0,0-1 0,-2 2 0,-89 107 207,13-15-224,-151 166 337,-273 284 1904,372-408-1799,146-182 290,24-24-665,3 3 0,3 1 0,54-59 0,-58 73-81,101-126 70,283-274 0,-392 425-79,-27 22 57,-20 15 66,-276 251 2,16 30-91,145-152-13,-560 524 114,673-651-121,12-11-36,1 1 0,0-1 0,0 0 0,0 1 1,0 0-1,0-1 0,0 1 0,1 0 0,-1 1 0,1-1 0,0 0 0,0 1 0,0-1 0,-2 6 0,4-8-88,12-4-86,2-6 163,0-1 0,-1 0 0,0-1 1,0 0-1,-1-1 0,-1 0 0,17-23 1,1-1 1,794-813 294,-790 818-283,-16 15 11,0 0 0,1 1-1,1 1 1,0 1 0,34-18-1,-50 30-4,-13 8 127,-30 31-93,3 2-1,-58 77 1,27-30-31,-692 760 71,637-730-73,48-48-61,3 4 0,-80 102 1,145-165 44,5-9 3,1 1 1,0-1-1,0 1 1,0-1-1,-1 1 1,2 0-1,-1-1 1,0 1 0,0 0-1,0 0 1,1-1-1,-1 1 1,0 3-1,12-7-319,3-9 321,1 0 0,-1-1 0,-1-1 0,0 0 0,-1 0 1,13-20-1,12-12 25,175-195 151,387-459 19,-496 570-180,40-52 8,209-205-1,-329 365-48,-20 19 23,-4 5 3,-29 32 19,-408 460 44,-140 151 10,393-454-72,-256 281-42,416-445-601,372-510 943,40 24-267,-240 287 16,-33 37-38,171-196 11,15 28 29,-278 282-38,-15 12-7,2 1 0,-1 0-1,1 0 1,0 1 0,0 0 0,0 0-1,14-4 1,-23 10-5,0-1 0,0 1 0,0 0-1,0 1 1,1-1 0,-1 0 0,0 0 0,0 0 0,0 0-1,0 0 1,1 0 0,-1 0 0,0 0 0,0 0 0,0 0-1,0 0 1,1 0 0,-1 0 0,0 1 0,0-1 0,0 0-1,0 0 1,0 0 0,0 0 0,0 0 0,1 0-1,-1 1 1,0-1 0,0 0 0,0 0 0,0 0 0,0 0-1,0 1 1,0-1 0,0 0 0,0 0 0,0 0 0,0 0-1,0 1 1,0-1 0,0 0 0,0 0 0,0 0 0,0 0-1,0 1 1,0-1 0,0 0 0,0 0 0,0 0-1,0 0 1,0 1 0,-1-1 0,1 0 0,0 0 0,0 0-1,0 0 1,0 0 0,0 1 0,0-1 0,-1 0 0,1 0-1,-8 16 42,-143 169 160,62-82-184,-1059 1152 86,962-1069-427,228-232 289,48-67-1,1-3 108,-26 40-34,587-673 158,-611 702-191,13-16-2,3 3-1,84-69 1,-114 110-2,-22 19-1,-13 12 16,-1051 1176 167,962-1088-181,-187 205-117,283-304-54,26-30-304,98-144 601,-32 42-39,779-959 111,-570 769-145,-287 309-52,-6 4-3,1 1 0,0 0-1,0 0 1,0 0 0,1 1 0,0 1 0,1 0-1,-1 0 1,18-6 0,-27 11 0,0 0-1,0 0 1,0 0 0,0 0 0,0 0 0,0 1 0,0-1-1,0 0 1,0 0 0,0 0 0,0 0 0,0 0 0,0 1-1,0-1 1,0 0 0,0 0 0,0 0 0,0 0 0,0 0-1,0 1 1,0-1 0,0 0 0,0 0 0,0 0 0,0 0-1,0 0 1,0 0 0,0 1 0,1-1 0,-1 0-1,0 0 1,0 0 0,0 0 0,0 0 0,0 0 0,0 0-1,0 0 1,1 1 0,-1-1 0,0 0 0,0 0 0,0 0-1,0 0 1,0 0 0,1 0 0,-1 0 0,0 0 0,0 0-1,0 0 1,0 0 0,0 0 0,1 0 0,-1 0 0,0 0-1,0 0 1,0 0 0,0 0 0,1 0 0,-4 9 12,0 1 0,-1-1 0,0 0 0,0 0-1,-1 0 1,0 0 0,0-1 0,-1 0 0,-13 14 0,-6 10 35,-550 647 195,-41-38-176,586-612-65,9-8-9,-34 42 0,108-115-556,359-478 911,-333 427-327,34-47-2,132-168-30,-175 234 16,126-115-1,-194 197-1,10-9-6,0 1 1,1 0 0,0 0 0,0 1-1,16-7 1,-26 15-64,-6 7 5,-7 14 78,-1-1 0,-1-1 0,-1 0 0,-24 26 0,24-29-4,-462 527 131,-337 420-79,789-933-61,16-20-11,0 0 0,0 0 0,1 0 0,0 1 0,-4 11 0,9-20 5,1-1 0,0 0 1,0 0-1,0 0 0,0 0 0,-1 0 0,1 0 1,0 1-1,0-1 0,0 0 0,0 0 0,0 0 1,0 0-1,0 1 0,0-1 0,0 0 0,-1 0 1,1 0-1,0 1 0,0-1 0,0 0 0,0 0 1,0 0-1,0 1 0,0-1 0,0 0 0,0 0 1,0 0-1,0 1 0,1-1 0,-1 0 0,0 0 1,0 0-1,0 0 0,0 1 0,0-1 0,0 0 1,0 0-1,0 0 0,1 0 0,-1 1 0,0-1 1,0 0-1,0 0 0,0 0 0,0 0 0,1 0 1,-1 0-1,0 0 0,0 1 0,0-1 0,1 0 1,-1 0-1,0 0 0,0 0 0,0 0 0,0 0 1,1 0-1,-1 0 0,0 0 0,15-7-108,1-6 111,0-2-1,-1 0 1,-1 0-1,0-1 0,13-22 1,-22 31 7,629-788 299,-506 643-266,342-373-1,-442 496-36,2 1 0,1 1 1,35-23-1,-45 39-42,-20 16 28,-11 11 40,-806 958 283,660-813-329,-178 196 75,305-318-88,29-39-171,20-32-48,621-809 712,-547 727-441,-64 77-18,62-78 0,206-198-1,-289 305-3,-1 0-3,1 0 0,1 0 0,-1 1 0,1 0 0,0 0 0,1 1-1,0 1 1,15-7 0,-26 12 3,1 0 0,-1 0 0,0 0 0,1 0 1,-1 0-1,0 0 0,1 0 0,-1 0 0,0 0 0,0 0 0,1 0 0,-1 0 0,0 0 0,1 1 0,-1-1 0,0 0 0,0 0 0,1 0 0,-1 0 0,0 0 1,0 1-1,1-1 0,-1 0 0,0 0 0,0 1 0,1-1 0,-1 0 0,0 0 0,0 1 0,0-1 0,0 0 0,1 0 0,-1 1 0,0-1 0,0 0 0,0 1 1,0-1-1,0 0 0,0 1 0,0-1 0,0 0 0,0 0 0,0 1 0,0-1 0,0 0 0,0 1 0,0-1 0,0 0 0,0 1 0,0-1 0,-1 0 0,1 0 1,0 1-1,0-1 0,0 0 0,0 0 0,-1 1 0,1-1 0,-11 28 15,-32 46 29,-4-2 1,-63 74 0,22-31-22,-658 768 175,549-663-205,166-187 2,20-21 1,-1 0 0,2 1 0,0 0 0,-15 26 0,21-28-52,15-14-162,6-11 207,-1 0-1,-1-1 1,-1-1 0,0 0-1,12-19 1,308-389 273,68-90-189,-398 509-71,186-226 0,-138 186-37,-52 44 34,1 0-1,-1 1 1,1-1 0,-1 1 0,1 0 0,-1-1 0,1 1 0,0-1 0,-1 1-1,1 0 1,0-1 0,-1 1 0,1 0 0,0 0 0,0 0 0,-1-1 0,1 1 0,0 0-1,0 0 1,-1 0 0,1 0 0,0 0 0,-1 0 0,1 1 0,1-1 0,-2 1 0,0 1-1,0-1 1,1 0 0,-1 0 0,-1 1 0,1-1 0,0 0 0,0 0 0,0 0 0,-1 1 0,1-1 0,-1 0 0,1 0 0,-1 0 0,1 0 0,-1 0 0,0 0 0,0 2 0,-45 73 61,-93 117 1,80-114-11,-452 513 130,310-374-212,140-146 24,58-69-60,4-7 46,1-1 0,-1 1 0,1-1-1,0 1 1,0 0 0,0-1-1,0 1 1,1 0 0,5-7-1,4-6 55,-7 8-23,23-41 37,3 1-1,2 1 1,48-53-1,-79 100 11,-12 13 207,-26 35-173,22-26-87,-2 0 0,-33 32 0,49-53 63,0 2-56,0-1-1,0 1 1,0-1-1,0 1 1,0-1-1,-1 1 1,1-1-1,0 1 1,-1-1-1,1 0 0,-1 1 1,1-1-1,-1 0 1,-1 3-1,0 0 9,-26 59 47,2-4-65,-32 56 0,46-96 2,-1-1 0,0-1 0,-1 0 0,-1-1 0,-19 17 0,32-33 496,3-25-479,1-1 0,7-31-1,-4 32 203,-1-1-1,0-33 0,-3 44-146,-1-79 98,-20-166-1,18 248-142,-1 0 1,0 1-1,0 0 0,-2-1 1,1 1-1,-2 1 0,1-1 0,-8-10 1,9 77-359,6-29 374,2 0 0,10 40-1,-7-38-35,-1 0 0,2 35 0,-6-26 19,-2 1 0,-2-1 0,-1 0 0,-2 0 0,-2-1 0,-17 56 0,11-56 1,12-60 22,3-18-29,-2-726 76,-34 1263-27,0 5 33,28-669-35,2 80-74,10-141 0,35-8 25,-22 143 16,7-101 0,-28 265-143,-3 98 79,-2-107 43,-33 544 32,40-599-36,-1 1-1,0-1 1,0 1-1,-1-1 0,0 0 1,0 1-1,-5 9 0,-5 17 16,11-29-29,0-1 0,0 0 0,1 0 0,-1 0 0,1 1-1,0-1 1,0 0 0,0 0 0,0 1 0,1-1 0,-1 0 0,2 4-1,-2-6-2,1 1 0,0-1-1,-1 1 1,1-1-1,0 1 1,0-1-1,0 0 1,1 1-1,-1-1 1,0 0-1,0 0 1,1 0-1,-1 0 1,1 0-1,-1 0 1,1 0-1,1 0 1,6 2-27,-1-1 0,1 0 0,0-1 0,0 0 0,0 0 0,0-1 0,10-1 0,-1 1 22,38-4 64,-1-1 1,108-26-1,-94 15 3,89-7-1,-114 19 38,-44 4 133,-8 0 27,-3 1-233,1 0 1,0 1-1,-1 0 0,1 0 0,0 1 0,0 1 1,-11 4-1,-71 40-40,52-26 37,14-7-13,-1-1 0,-1-2 0,0 0 1,-1-2-1,0-1 0,-1-2 0,0 0 0,0-2 0,-48 2 0,61-7-1,-59-4 104,73 3-107,-1 0 0,0 0 0,0 0 1,0 0-1,1 0 0,-1-1 0,1 0 0,-1 0 1,1 0-1,0 0 0,-1 0 0,1-1 0,0 1 1,1-1-1,-1 0 0,-3-4 0,5 5-2,0 0-1,0 0 0,0 0 1,0 0-1,0 0 1,1 0-1,-1 0 1,1-1-1,0 1 0,0 0 1,0 0-1,0 0 1,0 0-1,0 0 1,0-1-1,1 1 0,-1 0 1,1 0-1,-1 0 1,1 0-1,0 0 1,0 0-1,0 0 0,0 0 1,0 0-1,0 1 1,1-1-1,-1 0 1,0 1-1,1-1 0,0 1 1,1-2-1,6-5-23,0 0-1,1 1 1,0 0-1,12-6 0,32-13 62,2 1-1,0 3 0,2 3 0,0 2 0,1 2 0,0 3 0,1 3 0,66-2 0,-97 11-27,-29 0 278,-30 0-43,-668-2-453,697 2 138,5 0-357,34-3 411,0-1 1,63-15 0,1-1 49,477-35 138,-535 52-164,-59 6 147,0 1-1,0 0 0,0 1 0,-25 12 0,-85 44-252,73-35 154,-143 80-64,-10 4-43,185-101 33,0-1 0,-1-1 0,1-1 0,-2-1 0,1 0 0,0-2 0,-1-1 0,1 0 0,-26-2 0,47-3-18,-1 0-1,1 0 0,0 0 1,0-1-1,1 1 1,-1 0-1,1 0 0,-1 0 1,2-3-1,5-5 36,-1 0-1,2 1 1,0 0 0,0 0-1,0 1 1,1 0 0,14-11-1,3 0 3,50-30 0,-30 25 20,1 3 0,1 1 0,1 2-1,98-22 1,-44 21 27,151-10 1,-227 30-66,-25 0 204,-11 1 117,-23 10-271,0 1 1,1 2-1,-44 27 1,11-7-31,-125 69-31,90-47-4,-205 84 0,291-134 17,11-5 12,0 0-1,-1 0 1,1 0-1,-1 0 0,1 0 1,-1-1-1,1 1 1,-1-1-1,0 0 1,1 0-1,-6 0 0,15-16-471,17-4 476,0 1 1,1 1-1,1 1 1,1 1-1,37-15 1,-16 8 14,1 3 1,1 2 0,1 2 0,0 3-1,1 2 1,56-6 0,77 7-7397,-150 10 2804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4T20:53:16.500"/>
    </inkml:context>
    <inkml:brush xml:id="br0">
      <inkml:brushProperty name="width" value="0.035" units="cm"/>
      <inkml:brushProperty name="height" value="0.035" units="cm"/>
      <inkml:brushProperty name="color" value="#66CC00"/>
    </inkml:brush>
  </inkml:definitions>
  <inkml:trace contextRef="#ctx0" brushRef="#br0">22 1 448,'0'0'6065,"-7"16"-9332,-7 4 405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4T20:53:21.661"/>
    </inkml:context>
    <inkml:brush xml:id="br0">
      <inkml:brushProperty name="width" value="0.035" units="cm"/>
      <inkml:brushProperty name="height" value="0.035" units="cm"/>
      <inkml:brushProperty name="color" value="#66CC00"/>
    </inkml:brush>
  </inkml:definitions>
  <inkml:trace contextRef="#ctx0" brushRef="#br0">170 866 0,'-2'-1'100,"0"0"-1,0 0 1,1 0 0,-1 0 0,1 0-1,-1 0 1,0 0 0,1-1-1,0 1 1,-1 0 0,1-1-1,0 1 1,0-1 0,0 0 0,0 1-1,0-1 1,0 0 0,0 0-1,1 1 1,-1-1 0,1 0-1,-1 0 1,1 0 0,0 0 0,-1 0-1,1 0 1,0 0 0,0 0-1,1 0 1,-1 1 0,0-1 0,1 0-1,-1 0 1,1 0 0,-1 0-1,1 0 1,0 1 0,0-1-1,0 0 1,0 1 0,0-1 0,0 0-1,0 1 1,1 0 0,-1-1-1,0 1 1,1 0 0,2-2-1,7-6 108,0 1-1,0 0 0,1 1 1,0 0-1,19-7 0,294-102 2605,10-5-1581,-174 49-708,126-51-50,-223 100-362,1 2 0,104-18 0,-197 52 1185,-43 25-1,27-13-1176,-155 79-46,-5-8 1,-3-9 0,-4-10-1,-231 53 1,432-129-61,8-1-14,1 0 0,-1 1 0,0-1 0,1 0 0,-1 0 0,1 1 0,-1-1 0,1 1 0,-1 0 0,1-1 0,-1 1 0,1 0 0,-2 1 0,3-2-201,3 0-64,17 1 256,1-1 1,-1-1-1,0-1 0,0-1 1,0-1-1,-1 0 0,29-11 1,415-187 645,-262 111-592,-89 40-46,278-113 75,-365 155 765,-59 24-409,-184 97-388,43-19 0,-92 33-5,-411 132 0,632-242-43,28-9 1,-1-1 1,0-1-1,0 0 0,-1-1 0,-37 2 1,57-6-85,16-2-299,42-16 388,-1-2 0,87-45 1,-20 8 11,611-240 71,-570 233-65,-129 49-13,252-89-1,-301 106 223,-46 14 724,-251 142-854,90-42-24,2-10-114,-434 147 0,584-238-405,85-21 413,-1-1 0,0-1 0,0-1 0,24-17 0,-1 1 39,138-77 43,204-82 0,204-54-34,-584 238-13,98-41-5,112-39 26,-209 79 96,-6 1 294,-12 1-325,-1 1 0,1 0 0,0 1 0,1 0 0,-27 10 0,-79 39-93,86-36 27,-313 147-55,-397 168 118,665-300-124,6-2-101,-109 28-1,193-59 47,-1 1 0,0 0 0,0 1 0,1 0 0,12 1 0,37-2 101,10-14 30,0-4 0,105-43 0,-82 28-17,128-47 17,421-141 15,-629 219 9,-1-1 94,0 1 1,0 0 0,0 1 0,17-1 0,-58 6-121,1 1 1,0 1 0,0 2-1,1 1 1,0 1 0,-48 23-1,9-5-1,-160 63-32,-130 49-16,-5-31 5,317-100-69,49-8-395,17-4 457,0-1 0,-1-1 1,0-1-1,0-1 0,-1 0 1,23-14-1,25-10 46,939-377-39,-991 402 52,-1-1 0,1 0 0,-2-1 0,1-1 0,17-17 0,21-13 55,-10 12-119,2 1 0,1 2 1,58-23-1,-100 46 28,-2 1 316,-43 3-236,5 5-86,-41 14 1,-35 8 6,52-22 26,-221-1 54,268-7-84,1 0 1,-1-1-1,1-1 1,0 0-1,0-1 1,0-1-1,1 0 1,-1 0-1,1-1 0,0-1 1,1 0-1,-17-13 1,29 16-132,10 2-144,16 1-121,96 8 441,232 42-1,-264-33-26,-35-8-3,-26-4-9,0 1 0,0 1 1,0 2-1,32 12 0,-60-17 1166,-12-3-914,-17-5-295,-67-37 179,87 39-139,-539-219 97,620 233-898,306 86 747,-198-55 40,-182-42 38,0 0 1,-1 0-1,1 0 0,0 0 1,0 0-1,0 0 1,0 0-1,0 1 1,0-1-1,0 0 1,0 0-1,0 0 0,0 0 1,0 0-1,0 0 1,0 0-1,0 0 1,0 0-1,0 0 1,-1 0-1,1 1 0,0-1 1,0 0-1,0 0 1,0 0-1,0 0 1,0 0-1,-22 0 119,-33-6-165,-32-15 62,73 18-32,1 0 0,0 0 0,-24-11-1,34 12-33,3 2-80,12 1-449,-6 2 549,-1-1 0,1 1 0,-1 0 0,0 1 1,-1-1-1,1 1 0,-1 0 0,1 0 0,-1 1 1,0-1-1,-1 1 0,1 0 0,-1 0 0,6 11 1,-1 0 7,0 1 0,-1 1 0,7 27 0,-5 2 59,-3 0 0,-1 0 0,-4 88 0,-2-82 417,1-120-558,2-1 49,1 20 7,2 0 0,2 0 1,2 1-1,2 0 0,24-63 1,-31 103 24,2-11 9,-6 17-47,0 7-155,-3 50 191,-3-1 0,-2 1-1,-16 58 1,10-56 4,2 2-1,-5 94 0,14-26-44,3-149 47,0-24 49,2 0 0,2-1 0,10-44 0,-11 73-53,42-192-2,-31 159-70,-8 32-13,-1-1-1,6-34 1,-10 159 66,1-3 40,-4 0 1,-30 195-1,7-179-48,22-118 96,0-11 90,-3-13 75,2-56-272,2 0 0,15-120 0,-8 161 36,2 0-1,1 0 0,2 1 1,2 0-1,1 1 0,2 0 1,21-36-1,-36 127-355,-12 7 352,-1-1 1,-39 104 0,29-100 18,3 0 0,-15 91-1,49-302 249,107-319-1366,-118 457-2195,-2 11 964,-1 19-730,-1-10 1344,1 26-2576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4T20:53:28.561"/>
    </inkml:context>
    <inkml:brush xml:id="br0">
      <inkml:brushProperty name="width" value="0.035" units="cm"/>
      <inkml:brushProperty name="height" value="0.035" units="cm"/>
      <inkml:brushProperty name="color" value="#66CC00"/>
    </inkml:brush>
  </inkml:definitions>
  <inkml:trace contextRef="#ctx0" brushRef="#br0">534 425 0,'-1'-4'28,"1"0"0,0-1 0,0 1 0,0 0 0,1-1 0,0 1 0,-1 0 0,1 0 0,1-1 0,-1 1 0,1 0 0,-1 0 0,1 1 0,0-1 0,1 0 0,-1 0 0,1 1 0,-1 0 1,6-5 2246,-13 22-1932,-1 0 0,0 0-1,-1-1 1,-1 0 0,-14 19 0,-2 5 61,-25 38 131,24-38-4,-29 56-1,54-93-533,-1 1-1,1-1 0,-1 1 1,1-1-1,0 1 0,-1-1 1,1 1-1,0-1 0,0 1 1,-1 0-1,1-1 1,0 1-1,0 0 0,0-1 1,0 1-1,0-1 0,0 1 1,0 0-1,0-1 0,0 1 1,0 0-1,0-1 1,0 1-1,0 0 0,1-1 1,-1 1-1,0-1 0,0 1 1,1 0-1,-1-1 1,1 1-1,0-1-4,0 0-1,0 0 1,1 0 0,-1-1 0,0 1 0,0-1 0,0 1-1,0-1 1,0 1 0,0-1 0,0 0 0,0 1-1,0-1 1,0 0 0,-1 0 0,1 0 0,0 1-1,0-1 1,-1 0 0,2-2 0,37-54 442,-2-2 1,56-123-1,16-30-306,2 37 64,-111 175-191,0 0 1,0 0-1,0 0 1,0 0-1,0 0 1,-1 0 0,1 0-1,0 0 1,0 0-1,0 0 1,0 0-1,0 0 1,0 0-1,0 0 1,0 0-1,0 0 1,0 0 0,-1 0-1,1 0 1,0 0-1,0 0 1,0 0-1,0 0 1,0 0-1,0 0 1,0 0-1,0 0 1,0 0-1,-1 0 1,1 0 0,0 0-1,0 0 1,0 0-1,0 0 1,0 0-1,0 0 1,0 0-1,0 0 1,0 0-1,0 0 1,0 0 0,0 0-1,-1 0 1,1-1-1,0 1 1,0 0-1,0 0 1,0 0-1,0 0 1,0 0-1,0 0 1,0 0-1,0 0 1,0 0 0,0-1-1,0 1 1,0 0-1,0 0 1,0 0-1,-10 7 94,-8 9 34,1 2 1,1 0 0,-27 39 0,-38 76-106,34-55 57,-113 165-58,-110 190 344,261-417-324,5-10-15,1 0 0,-1 0 0,2 0-1,-1 0 1,1 0 0,-1 0-1,2 1 1,-1-1 0,0 9-1,2-13-166,2-2 97,0 0 0,1 0-1,-1 0 1,1 0 0,-1-1-1,0 1 1,1-1-1,-1 1 1,0-1 0,0 0-1,0 0 1,1 0 0,-1 0-1,0 0 1,2-2-1,9-10 121,-1 1-1,-1-1 0,0-1 0,-1 0 0,0 0 1,12-28-1,5-5 34,100-154 121,227-276 0,-341 462-233,-4 4 18,0 0 0,1 0 0,0 1 0,0 1 0,23-17 1,-27 24-2,-12 16 170,-221 298 231,109-140-409,-166 261 69,284-433-87,0-1-1,0 1 1,0 0 0,0 0-1,-1 0 1,1 0-1,0 0 1,0 0 0,0 0-1,0 0 1,0-1-1,0 1 1,-1 0 0,1 0-1,0 0 1,0 0-1,0 0 1,0 0 0,0 0-1,-1 0 1,1 0-1,0 0 1,0 0 0,0 0-1,0 0 1,0 0-1,-1 0 1,1 0 0,0 0-1,0 0 1,0 0-1,0 0 1,0 0 0,0 1-1,-1-1 1,1 0-1,0 0 1,0 0 0,5-21-364,10-21 491,3 0 1,42-71-1,61-74-5,-106 166-96,47-73 120,-8 10-41,119-139 0,-167 216-84,-22 23 65,1 1 0,-20 28 0,9-11-59,10-14-8,-387 526 36,393-527-64,-8 9-101,17-27-152,7-23-294,20-30 673,3 0 1,43-56 0,-47 71-100,285-384 280,-271 378-272,-58 83 229,-201 278-101,133-202-141,-75 133 0,155-238-915,17-30 854,20-35 307,-22 43-248,28-33-2,-40 85 215,-6-12-130,-3-1 0,0 0-1,-23 35 1,10-18-46,21-37-13,-1 0 0,1 0 0,-1 0-1,-1 0 1,1-1 0,-1 0-1,-15 11 1,22-18-18,-1 0 0,1 1 1,-1-1-1,1 0 0,-1 0 0,1 0 1,-1 1-1,0-1 0,1 0 0,-1 0 1,1 0-1,-1 0 0,1 0 0,-1 0 1,0 0-1,1 0 0,-1 0 0,1-1 1,-1 1-1,1 0 0,-1 0 0,1 0 1,-1-1-1,1 1 0,-1 0 0,1 0 1,-1-1-1,1 1 0,-1 0 0,1-1 1,0 1-1,-1-1 0,1 1 0,-1-1 0,1 1 1,0-1-1,0 1 0,-1-1 0,1 1 1,0-1-1,0 1 0,-1-1 0,1 1 1,0-1-1,-7-30 427,6 26-399,-9-67 94,4 0-1,3 0 0,5-75 0,0 130-124,0 0 0,1 1 0,0-1-1,2 1 1,0 0 0,0 0 0,2 0 0,0 1 0,1 0 0,12-19 0,-17 30 60,-3 41-54,-3-4 47,-1-1 0,-17 62 0,0-2 2,19-79-68,-15 75 6,4 0 1,-2 101 0,15-188-100,0-14 28,1-75 173,4 0 0,3 0 1,5 1-1,35-132 0,-48 218-51,0 10-219,1 18 221,-1 0 0,-2-1 0,-1 1 0,-1 0 0,-11 39-1,-9-5-38,15-39 30,0 1 0,-5 23 0,13-44-53,0 0 0,1 0 0,-1 0 0,1 0 1,-1 0-1,1 0 0,0 0 0,-1 0 0,1 0 0,0 0 1,0 0-1,1 0 0,-1 0 0,0 0 0,1 0 0,-1 0 0,1 0 1,0 0-1,0 0 0,-1-1 0,1 1 0,0 0 0,1 0 1,-1-1-1,0 1 0,2 1 0,1-1-12,0 0 0,0-1 1,0 0-1,0 0 0,1 0 0,-1 0 0,0-1 0,0 0 1,1 0-1,5 0 0,5 0 33,-1 1 1,0-2-1,0 0 0,0-1 1,0 0-1,0-2 0,21-6 1,226-77 114,-189 66-45,-89 28 91,0 2 1,0 0-1,0 1 1,1 0-1,-22 21 1,-35 21-153,52-39-10,0-1 0,-2 0 0,0-2 1,0 0-1,0-2 0,-1-1 0,0 0 1,-1-2-1,0-1 0,-38 2 0,62-6-50,3-3-78,0 0 106,0 0 1,0 0 0,0 0 0,1 0 0,-1 0-1,1 1 1,0-1 0,0 1 0,0 0 0,4-2 0,-4 1 0,32-23 20,0 2-1,2 1 1,0 2 0,56-21-1,-14 12 108,103-24 1,-177 53-94,36 3-4468,-17 6 993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4T20:53:44.749"/>
    </inkml:context>
    <inkml:brush xml:id="br0">
      <inkml:brushProperty name="width" value="0.035" units="cm"/>
      <inkml:brushProperty name="height" value="0.035" units="cm"/>
      <inkml:brushProperty name="color" value="#66CC00"/>
    </inkml:brush>
  </inkml:definitions>
  <inkml:trace contextRef="#ctx0" brushRef="#br0">718 817 0,'-36'-25'915,"-1"0"0,-1 3 0,-1 1 0,0 1 0,-74-23 0,79 30 231,17 1 1265,17 11-2377,0 1-1,0-1 1,0 1 0,0-1-1,0 1 1,0-1 0,0 1-1,0-1 1,0 1 0,0-1-1,0 1 1,0-1-1,1 1 1,-1-1 0,0 1-1,0 0 1,1-1 0,-1 1-1,0-1 1,1 1 0,-1 0-1,0-1 1,1 1-1,-1 0 1,0-1 0,1 1-1,0 0 1,46-22-300,-12 6 483,-26 9-142,1 0 0,-1-1-1,-1-1 1,1 0 0,8-11-1,-16 17-41,0 0 0,0 0-1,0 0 1,0 0-1,-1 0 1,1-1-1,-1 1 1,0 0-1,0 0 1,0 0-1,0-5 1,0-11-18,5-8-1,16-51 0,-8 35 54,-12 91-672,1-14 674,-9 76-4,-4-1-1,-40 177 0,26-163-47,20-97-18,0 6 0,-2 0 0,0 0 0,-2-1 0,-2 0 0,-21 44 0,32-74-5,0 0 0,-1 1-1,1-1 1,-1 0 0,1 0 0,-1 0 0,1 0 0,-1 0-1,0-1 1,0 1 0,1 0 0,-1 0 0,0 0 0,0 0-1,0-1 1,0 1 0,0-1 0,0 1 0,0 0-1,0-1 1,0 0 0,0 1 0,0-1 0,-2 1 0,2-2-10,0 0 1,0 1 0,0-1 0,0 0 0,1 0 0,-1 0 0,0 0 0,1 1 0,-1-1 0,1 0 0,-1 0 0,1 0 0,-1 0-1,1-1 1,-1 1 0,1 0 0,0 0 0,0 0 0,0-2 0,-5-62-365,5 40 420,-1-52 15,4-1-1,14-88 1,107-432 46,-122 592-115,10-28 17,-12 33-26,1 0 1,-1 0 0,1 0 0,0 0 0,-1 1-1,1-1 1,0 0 0,-1 1 0,1-1-1,0 0 1,0 1 0,0-1 0,0 1-1,-1 0 1,1-1 0,0 1 0,0 0-1,0-1 1,0 1 0,0 0 0,0 0-1,0 0 1,0 0 0,0 0 0,0 0-1,0 0 1,0 0 0,0 0 0,0 0-1,0 0 1,1 1 0,0 3 21,-1 0 0,1 0 0,-1 0-1,0 0 1,0 0 0,-1 0 0,1 0 0,-1 0 0,0 7 0,0-7 12,3 210 118,-30 268 0,19-388-97,4-78-217,-2-16 35,-6-28 279,-16-141-62,8-2 0,1-200-1,17 288-65,-1 41-13,3 0-1,7-57 1,-7 98-7,0 1 0,0 0 0,0-1 1,0 1-1,0 0 0,0 0 0,0-1 0,0 1 0,0 0 0,0-1 0,0 1 0,0 0 0,0 0 1,0-1-1,0 1 0,0 0 0,0-1 0,0 1 0,1 0 0,-1 0 0,0-1 0,0 1 1,0 0-1,0 0 0,1 0 0,-1-1 0,0 1 0,0 0 0,1 0 0,-1 0 0,0-1 0,0 1 1,1 0-1,-1 0 0,0 0 0,0 0 0,1 0 0,-1 0 0,0 0 0,1 0 0,8 11-148,5 22 228,-2 17 5,-1 1 0,-3 0 0,1 62 0,-8 162 5,-3-135-1,2-70-69,1 61 16,-23 194-1,13-290-37,1-20-97,8-15 109,-1 0-1,1 0 1,0 1 0,0-1-1,-1 0 1,1 0 0,0 0-1,0 0 1,-1 0 0,1 0-1,0 0 1,0 1-1,-1-1 1,1 0 0,0 0-1,-1 0 1,1 0 0,0 0-1,0 0 1,-1 0 0,1-1-1,0 1 1,0 0 0,-1 0-1,1 0 1,0 0 0,0 0-1,-1 0 1,1 0 0,0 0-1,0-1 1,-1 1-1,1 0 1,0 0 0,0 0-1,0-1 1,-1 1 0,1 0-1,0 0 1,0 0 0,0-1-1,0 1 1,-2-3 19,1 1 0,1 0 0,-1 0 0,0-1 0,0 1 0,1-1 0,0 1-1,-1 0 1,1-1 0,0 1 0,0-1 0,0 1 0,1-4 0,0-9 44,0-610 458,5 525-483,4 0 0,36-148 0,-46 246-23,11-30 17,-10 31-14,0 0 1,-1 0 0,1 0-1,0 1 1,0-1-1,0 0 1,0 0-1,0 1 1,0-1-1,0 0 1,0 1-1,0-1 1,0 1-1,0 0 1,0-1-1,0 1 1,1 0-1,-1-1 1,0 1-1,0 0 1,0 0-1,2 0 1,-2 26 101,-8 99-137,-45 245-1,15-148-62,-3 153-195,40-374 277,1-1 1,-1 1-1,0-1 0,0 1 1,0-1-1,0 1 0,0-1 1,0 0-1,0 1 0,0-1 1,0 1-1,0-1 0,0 1 1,0-1-1,0 1 0,0-1 1,0 1-1,0-1 0,0 1 1,-1-1-1,1 0 0,0 1 1,0-1-1,-1 1 0,1-1 1,0 0-1,0 1 0,-1-1 1,1 0-1,-1 1 0,1-1 1,0 0-1,-1 1 0,1-1 1,-1 0-1,-4-18 34,11-421 282,32 3-327,-22 326 44,44-152 0,-58 254-36,12-29-10,-13 36 9,-1-1 0,1 1 0,0 0 1,-1 0-1,1 0 0,0 0 1,0 0-1,0 0 0,0 0 0,0 1 1,0-1-1,0 0 0,0 0 1,0 1-1,0-1 0,1 1 0,-1-1 1,0 1-1,0-1 0,1 1 0,-1 0 1,0 0-1,2-1 0,-2 2 14,-1-1-1,1 0 0,-1 0 0,1 0 1,-1 0-1,1 1 0,-1-1 1,1 0-1,-1 0 0,0 1 0,1-1 1,-1 0-1,1 1 0,-1-1 0,0 0 1,1 1-1,-1-1 0,0 0 1,0 1-1,1-1 0,-1 1 0,0-1 1,0 1-1,1-1 0,-1 1 1,0-1-1,0 1 0,0-1 0,0 1 1,0-1-1,0 1 0,0 0 0,0 23 132,0-14-111,-14 1011 78,13-977-80,3-11-36,-3 0-1,-1 0 1,-1 0 0,-2-1-1,-9 34 1,14-64 19,0 0 0,-1 0 0,1 0 0,-1 0 0,0 0 1,0 0-1,0 0 0,0 0 0,0 0 0,0 0 1,0-1-1,0 1 0,-1 0 0,1-1 0,-1 1 0,1-1 1,-1 1-1,0-1 0,0 0 0,1 0 0,-1 0 1,0 0-1,0 0 0,0 0 0,0 0 0,0-1 0,0 1 1,0-1-1,0 0 0,-1 1 0,1-1 0,0 0 1,-4 0-1,5-1-2,1 0 0,-1 0-1,0 0 1,0 0 0,1 0 0,-1 0 0,0 0 0,1 0 0,-1 0 0,1-1 0,-1 1 0,1 0-1,0 0 1,0 0 0,-1-1 0,1 1 0,0 0 0,0 0 0,0-1 0,1-1 0,-2-2 10,-19-319 65,-3-19-27,16 320-234,3 49 40,-4 510 318,-3 75-238,6-442 239,-6-244-133,1-476 134,11 467-173,-2 18-2,4 0-1,2 0 0,20-87 1,-23 145-8,-2 7 12,-6 151 164,-32 178 1,12-126-160,20-158-10,-2 29-61,8-72-89,0-7 117,8-129 144,5 0 0,50-212 0,-57 319-116,-4 15-5,1 0 0,0 0 0,0 0 0,2 1 0,5-14-1,-9 65-155,-21 253 440,15-248-262,-2 282-39,9-204 20,-2-106-5,-1-4-30,1 0 1,1-1 0,0 1-1,5 20 1,-5-41 192,0-1 1,-1 1 0,0-1-1,-2-16 1,-7 0-127,-2 0 0,-1 0-1,-1 2 1,-1-1 0,-25-32-1,-19-32 61,16 7-80,-36-102 0,6 14-18,67 158 20,0 0 0,-1 0 0,-1 1 0,0 0 0,0 0 0,-1 1 0,-15-15 0,23 24-61,1 12 42,5 6 28,1-1 0,0 0-1,1 0 1,1-1 0,0 0 0,15 16-1,6 13 6,73 133-23,-61-100-23,3-2-1,68 85 0,-111-158-1,12 10-12,-13-12 311,-12-16-1,-36-34-210,-1 2 0,-79-60 1,104 89-53,-88-68 129,111 87-214,0 3-84,1 1 134,0-1-1,0 0 1,0 0-1,0 0 0,1 0 1,-1 0-1,1 0 1,0 0-1,0 0 0,0 0 1,0-1-1,5 5 1,3 6 31,63 94 156,-47-65-142,2-2-1,2-2 0,46 49 1,-31-30 49,-38-46-49,1 0 0,1 0 0,14 14 0,-23-25-25,0 0-1,1 0 1,-1 0 0,1 0-1,-1 0 1,1 0-1,-1 0 1,1 0-1,-1 0 1,1 0-1,-1 0 1,0-1-1,1 1 1,-1 0 0,1 0-1,-1-1 1,1 1-1,-1 0 1,0 0-1,1-1 1,-1 1-1,0 0 1,1-1-1,-1 1 1,0 0 0,0-1-1,1 1 1,-1-1-1,0 1 1,0-1-1,0 1 1,0 0-1,1-1 1,-1 1 0,0-1-1,0 1 1,0-1-1,0 1 1,0-1-1,0 1 1,0-1-1,0 1 1,0-1-1,6-29 101,-5 26-110,21-113 114,46-220 2,-42 233-102,47-120 0,-57 178 1,-11 28 0,1 1 0,1 0 0,1 0 0,0 0 0,1 1 0,14-20 0,-24 64 240,-62 140-65,15-45-121,-15 68-53,18-49 7,-67 140-1,132-321-778,61-127 902,-33 44-76,48-115 12,-71 183-76,2 1 1,43-61-1,-29 66-18,-46 76 268,-3-10-220,-1-1 1,-22 32-1,-3 6-43,-7 27 55,18-35 12,-31 47 0,151-175-6088,-42 24 3870,5-10-661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6T16:31:23.836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127 0 5862,'-2'2'170,"1"-1"0,-1 1 0,0 0 0,1 0 0,-1-1 0,1 1 0,0 0 0,0 0 0,0 1 0,0-1 0,0 0 0,0 0 0,0 0 0,1 1 1,-1-1-1,1 0 0,0 1 0,-1-1 0,2 5 0,-4 7 278,-8 27 1189,-22 53 1,20-64-1091,2 1 1,2 0 0,-11 60 0,12 108 1128,8-196-1633,1-1-26,-1-1 0,0 0 0,1 0 0,-1 0 0,1 0 0,-1 0 0,1 0 0,0 0 0,-1 0 0,1 0 0,0 0 0,0-1-1,-1 1 1,1 0 0,0 0 0,0-1 0,0 1 0,0 0 0,0-1 0,0 1 0,0-1 0,0 1 0,0-1 0,0 0 0,0 0 0,1 1 0,-1-1 0,0 0 0,0 0 0,0 0 0,0 0 0,2 0 0,49 0 572,-36-1-473,-6 0-83,0 0 0,1-1 0,-1 0 0,0-1 0,-1 0 0,1 0-1,0-1 1,-1 0 0,0-1 0,0 0 0,0-1 0,-1 0 0,0 0 0,0 0 0,0-1-1,-1-1 1,11-12 0,5-9 37,-2-1-1,0 0 1,25-53-1,-29 45-49,-1-2 0,17-67 0,-4 11 43,-28 93-69,0 1 13,-1 0 1,0 0-1,1 0 0,0 0 1,-1 0-1,1 0 0,0 0 1,0 0-1,0 0 1,0 1-1,0-1 0,1 0 1,-1 0-1,0 1 1,1-1-1,-1 1 0,1 0 1,0-1-1,-1 1 0,1 0 1,0 0-1,0 0 1,4-2-1,-2 30-28,-1 32 162,-4 1 1,-2-1-1,-2 0 0,-4 0 1,-1 0-1,-4-1 1,-23 65-1,-55 135 53,-32 104 71,92-198 41,27-123-177,-2 0 0,-2 0 0,-26 72 1,35-111-123,-1-1 0,1 1 0,0-1 0,-1 0 0,0 1 1,1-1-1,-1 1 0,0-1 0,0 0 0,0 0 0,0 1 1,0-1-1,0 0 0,0 0 0,0 0 0,0 0 0,-1 0 0,1-1 1,0 1-1,0 0 0,-1 0 0,1-1 0,-1 1 0,1-1 1,-1 1-1,1-1 0,-1 0 0,1 0 0,-1 1 0,1-1 1,-1 0-1,1 0 0,-1 0 0,1-1 0,-1 1 0,1 0 1,-3-1-1,1-1 12,0 0 1,-1 0-1,1 0 1,0 0-1,0 0 0,0-1 1,0 0-1,1 1 1,-1-1-1,1 0 1,-1 0-1,1-1 1,-3-5-1,-4-11-25,2 1 0,0-1-1,1 0 1,1-1 0,1 1 0,1-1-1,0 0 1,2 0 0,0 0 0,2 0 0,3-25-1,0 30 2,2 1 0,-1-1 0,2 1 0,0 0 0,0 0 0,2 1 0,0 0 0,0 1 1,17-18-1,1-6 1,12-14-1,1 1 1,3 2-1,2 2 1,2 2-1,1 1 0,91-58 1,243-170 36,-363 255-34,-13 9-5,0 1 1,1 0 0,0 0 0,0 1-1,1 0 1,-1 0 0,1 1 0,0 0-1,0 0 1,1 1 0,-1 0 0,1 0-1,-1 1 1,11-2 0,-17 5 1,0-1 0,0 1 0,0 0 1,0 0-1,0 0 0,-1 0 0,1 0 1,0 0-1,0 0 0,-1 0 0,1 1 0,-1-1 1,1 0-1,-1 1 0,0 0 0,0-1 1,1 1-1,-1 0 0,0-1 0,-1 1 0,1 0 1,1 3-1,15 46 142,-10-13-104,-3 0 0,-1 1 0,-2-1 0,-3 44 0,0-31-1,2-37-18,-1-1-1,-1 1 1,0-1-1,-1 0 1,0 0-1,-1 0 1,-1 0-1,0-1 1,-13 24-1,15-31-3,-1 1 0,0-1 0,0 0 0,0 0 0,0 0 0,-1 0 0,0-1-1,0 0 1,0 0 0,0 0 0,-1-1 0,0 1 0,1-2 0,-1 1 0,-1 0 0,1-1 0,0 0 0,0-1-1,-1 1 1,1-1 0,-1 0 0,-7-1 0,9 1-3,-1-2 0,0 1 0,0 0 0,0-1 0,0 0 0,0-1 0,1 1 0,-1-1 0,1 0 0,-1-1 0,1 1 0,0-1 0,0 0 0,0 0 0,0-1 0,0 0 0,1 1 0,-1-1 0,1-1 0,0 1 0,1-1 0,-1 1 0,1-1 0,0 0 0,-3-7 0,-1 1-23,1 0 1,1-1 0,0 1-1,0-1 1,1 0 0,1 0-1,0-1 1,1 1 0,0-1-1,1 1 1,0-1 0,1 0 0,0 1-1,1-1 1,1 0 0,5-21-1,-2 17-20,1 0 0,0 0 0,2 0 0,0 1 0,0 0 0,2 0 0,0 1 0,1 1 0,0 0 0,27-26 0,60-43-2792,-31 31-2955,-33 27 253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4T20:53:48.912"/>
    </inkml:context>
    <inkml:brush xml:id="br0">
      <inkml:brushProperty name="width" value="0.035" units="cm"/>
      <inkml:brushProperty name="height" value="0.035" units="cm"/>
      <inkml:brushProperty name="color" value="#66CC00"/>
    </inkml:brush>
  </inkml:definitions>
  <inkml:trace contextRef="#ctx0" brushRef="#br0">1299 187 4068,'-17'-4'881,"-5"3"-516,1 1 1,-1 1-1,-40 7 1,52-6-211,0 1 1,0 0-1,0 1 0,0 0 1,1 1-1,-1 0 0,1 1 1,0-1-1,1 2 0,-15 12 1,-26 33 23,-77 109 0,21-25-105,33-51 102,-3-4 0,-140 118 1,211-196-145,2-1 31,0 0 1,0-1-1,0 1 0,0-1 1,0 1-1,-1-1 0,1 0 0,-1 0 1,1 0-1,0 0 0,-1 0 0,0 0 1,-4 0-1,6-19 609,2 6-648,1 0-1,-1 0 1,2 0-1,0 0 0,0 1 1,1-1-1,0 1 0,10-18 1,58-87-42,-54 90 23,31-42-3,4 1 1,117-115 0,149-90 5,-293 251-20,53-38 47,-71 53-60,0 1 1,1 1 0,-1-1 0,1 2 0,0-1-1,0 1 1,14-3 0,-51 25 744,14-7-607,-145 120 10,-191 203-1,240-219-25,5 5-1,-164 249 0,256-351-84,10-14-22,0 0 0,0 0 1,0 0-1,0 1 1,1-1-1,0 1 0,0-1 1,-1 7-1,4-12-14,0 1 1,-1 0-1,1-1 0,0 1 1,0-1-1,0 1 1,0-1-1,0 1 0,0-1 1,0 0-1,0 0 0,0 1 1,0-1-1,1 0 0,-1 0 1,0 0-1,0 0 1,0 0-1,0 0 0,0-1 1,2 1-1,-2 0-17,4-1 58,0 1 0,0-1-1,0 0 1,-1 0 0,1-1-1,0 1 1,-1-1-1,1 0 1,-1-1 0,0 1-1,1-1 1,-1 1 0,0-1-1,4-4 1,50-56 127,-48 50-132,374-432 301,28 29-273,-389 395-45,7-8-7,1 2 0,1 1 0,2 1 0,45-25 0,-55 41-190,-24 9 201,0 1-1,1-1 0,-1 0 1,0 0-1,0 1 1,0-1-1,0 0 0,0 0 1,0 0-1,1 1 0,-1-1 1,0 0-1,0 0 1,0 1-1,0-1 0,0 0 1,0 0-1,0 1 0,0-1 1,0 0-1,0 0 1,0 1-1,0-1 0,0 0 1,-1 0-1,1 1 1,0-1-1,0 0 0,0 0 1,0 1-1,0-1 0,0 0 1,-1 0-1,1 0 1,0 1-1,0-1 0,0 0 1,0 0-1,-1 0 0,1 0 1,0 1-1,-1-1 1,-34 37 208,-298 263 80,-37 35-130,30 21-13,310-318-127,24-29-27,0 0 0,0 0-1,-1-1 1,-1 0 0,1-1 0,-1 0 0,-10 8 0,17-15-391,16-5 38,-1-4 403,-1 0 1,0-2-1,0 0 0,-1 0 1,-1-1-1,0 0 0,14-21 0,-2 5-15,55-66 61,95-116 55,227-211 1,-382 404-241,1 1 1,0 1 0,1 1 0,22-12-1,-81 51 159,0 2 0,2 1 0,-58 58 0,47-42-6,-141 137 31,-274 340 1,453-507-83,9-12-13,-1 0 0,1 0 0,0 0 0,-1 0 0,1-1 0,-1 1 0,0-1 0,1 1-1,-1-1 1,0 1 0,-3 1 0,15-9-45,0 1-1,-1-1 1,1-1-1,-1 1 1,0-2-1,-1 1 1,11-13-1,49-69 499,-34 43-447,117-147 146,278-273-1,-333 391-232,-251 217 213,-182 214 0,304-319-120,-204 255 3,223-273-5,103-143-448,-80 117-56,-11 21 457,-12 22 160,-121 200 261,132-225-380,3-11-20,-1-15 373,-17-221 137,-8-212-290,26 421-136,0 19-197,0 18-608,-10 361 1182,-1 9-315,11-379-189,0-10-129,-1-163 794,3-205-562,15 230-79,-12 118 5,-5 25-3,0 3-250,0 9-97,1 30 494,-3 1 0,-1-1 0,-13 63 0,4-36-95,4 0 0,2 0 0,6 130 0,2-85-434,40-114 446,-15-8 44,0 0-1,0-2 1,-2 0-1,1-2 1,-2-1 0,30-27-1,7-3-9,-17 15-4,2 2 1,1 2-1,1 2 0,89-35 0,-111 54-122,-19 6 69,-16 7 246,-680 349 98,664-340-338,19-11-10,-1 1 0,0-1 1,0 0-1,0-1 0,-1 1 0,1-1 1,-1-1-1,0 0 0,-12 3 0,19-5-143,31-15-65,103-73 396,-67 43-154,1 2 1,113-52-1,-128 72-42,2 2 0,0 3 0,2 1 0,-1 4 0,2 1 0,0 4 0,73-3 0,-129 11 516,-16 0-278,-45 3-225,0 2 0,1 3 0,0 3 0,0 2 0,1 3 0,1 2 0,1 3 0,1 2 0,-87 50 0,113-59-5,28-14-52,13 0-386,62-4-742,-1-4-1,106-24 0,-34 5-1413,-19 7-470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4T20:53:54.692"/>
    </inkml:context>
    <inkml:brush xml:id="br0">
      <inkml:brushProperty name="width" value="0.035" units="cm"/>
      <inkml:brushProperty name="height" value="0.035" units="cm"/>
      <inkml:brushProperty name="color" value="#66CC00"/>
    </inkml:brush>
  </inkml:definitions>
  <inkml:trace contextRef="#ctx0" brushRef="#br0">0 605 2947,'1'-1'57,"1"-1"1,-1 1-1,-1-1 1,1 1 0,0-1-1,0 0 1,0 0-1,-1 1 1,1-1-1,-1 0 1,0 0-1,1 0 1,-1 1 0,0-1-1,0 0 1,0 0-1,0 0 1,0 0-1,-1 0 1,0-3-1,1 3 42,-1 0-1,1 1 1,0-1-1,-1 0 1,1 0-1,0 0 1,0 0-1,1 0 1,-1 0-1,0 0 1,1 0-1,-1 0 1,1 1-1,-1-1 1,1 0-1,1-3 1,-1 5 18,0-1 0,0 1 0,0-1 0,0 1 0,0 0 0,0-1 0,1 1 0,-1 0 0,0-1 1,0 1-1,0 0 0,0 0 0,0 0 0,0 0 0,0 0 0,1 0 0,-1 1 0,0-1 1,0 0-1,0 0 0,0 1 0,0-1 0,1 2 0,29 11 637,-26-10-635,118 54 1204,129 67 206,-209-100-1408,-2 3 0,0 1 0,61 55 0,98 124 172,-179-182-222,-2 2 0,0 0 0,-2 1 1,0 1-1,-3 0 0,20 53 0,-33-76-4,1 1 1,-1-1-1,0 1 0,-1-1 1,0 12-1,0-10 1477,-25-35-1455,1-2 1,1 0-1,-25-42 1,-50-105-61,26 42 118,6 30-99,-5 4 0,-4 3 0,-5 3 0,-3 3 0,-106-88 0,180 170-30,7 7-2,0-1 0,-1 1 1,1-1-1,-1 1 0,1 0 0,-1 0 1,0 0-1,1 0 0,-1 1 0,0-1 1,0 1-1,0 0 0,-1 0 1,-2-1-1,11 23-262,12 4 232,2 0-1,0-1 1,34 31-1,-15-14 9,31 33-24,107 124 50,-143-156-32,-2 1-1,51 94 0,6 56 24,-50-104 24,4-1 1,57 87 0,-72-138-42,-18-26 6,-1 0 0,0 0 0,-1 1 0,11 22 0,-57-159 566,-5 23-534,-70-117 0,-73-86 49,27 47-50,135 217-34,2-1-1,2 0 1,2-2 0,2 0-1,2-1 1,1 0-1,3-1 1,2-1 0,1 0-1,-1-74 1,10 116-450,0 16 259,9 38 147,19 13 83,2-1 0,61 88-1,-25-43-25,66 119 90,248 378-29,-294-483 71,101 181-1,-187-299-108,1 1 40,0 0-1,-1 1 1,1-1-1,-1 1 1,1 0-1,-1-1 1,0 1-1,0 0 1,0 7-1,-22-30 1097,-189-212-894,80 86-294,26 29-4,6-5 0,-94-149 0,146 196 38,4-2 0,3-2 0,4-1 1,3-2-1,-30-116 0,57 176-11,0 2-26,0 0-1,2-1 1,-3-37-1,3 52-116,-1 14-309,6 28 438,1 0-1,3 0 0,0 0 1,3 0-1,1-1 0,16 39 1,103 205-33,-80-192 22,109 147 1,82 62-10,-150-190 26,-14-7 82,65 113 1,-106-157-70,-21-29 333,-4-7 124,-14-31-159,-15-25-275,-1 1 0,-2 1-1,-34-39 1,6 6 97,-1-4-115,-45-61-50,-158-288 0,197 299 50,6-3 0,-51-188 0,98 298-81,1-1 0,1 1 0,0-1-1,0-15 1,2 30-72,4 13-298,53 92 344,117 162 0,-67-111 92,-97-140 0,480 801 44,-317-480 43,-173-337-83,1 0-1,-1 0 1,0 1-1,0-1 1,0 0 0,1 0-1,-1 0 1,0 1 0,0-1-1,0 0 1,0 0 0,0 1-1,0-1 1,0 0-1,0 0 1,1 1 0,-1-1-1,0 0 1,0 0 0,0 1-1,0-1 1,0 0 0,0 0-1,0 1 1,-1-1-1,1 0 1,0 0 0,0 1-1,0-1 1,0 0 0,0 0-1,0 1 1,0-1 0,0 0-1,-1 0 1,1 1 0,0-1-1,0 0 1,0 0-1,-1 0 1,1 0 0,0 1-1,0-1 1,0 0 0,-1 0-1,1 0 1,0 0 0,-1 1-1,-17-6 292,-25-17 227,39 20-504,-40-22-13,-292-180 120,377 242-1085,-30-31 957,-6-3-4,0 0 0,0-1 0,0 0 1,0 0-1,1 0 0,-1 0 0,1-1 0,0 0 0,-1 0 0,1-1 0,0 0 0,6 1 0,-9-4 19,0 0 0,0 0 0,-1 0 0,1 0 0,-1 0 0,0-1-1,0 1 1,0-1 0,0 1 0,0-1 0,0 0 0,-1 0 0,1 0 0,0-3 0,6-7 23,66-113 121,88-208 1,-107 214-136,123-313 220,-172 419-207,4-24-2,-10 36-52,-4 6-38,-26 39 59,3 1 1,1 0-1,-21 56 1,-50 153 15,92-239-18,-47 124-61,-28 82 89,67-174-33,1 0-1,-10 88 1,21-128-125,1-12 60,2-31 52,7-57 79,151-621 181,-155 692-245,-5 22-49,2 5-373,12 27 435,-2 0-1,-1 0 1,-2 2 0,-1-1-1,-1 1 1,3 39 0,-9-37 27,-2-1 0,-1 0 1,-1 1-1,-2-1 0,-2-1 1,-1 1-1,-14 37 1,6-28-1,0 1-45,-12 51 1,27-95 14,1 1 0,-1 0 0,1 0 0,-1 0 0,0-1 0,0 1 0,1 0 0,-1-1 0,0 1 0,0 0 0,0-1 0,0 1 0,0-1 0,0 0 0,0 1 0,0-1 0,0 0 0,0 1 0,0-1 0,0 0 0,0 0 0,0 0 0,0 0 0,-2 0 0,-35-1 187,25 0-157,10 1-35,-88 1-7,1-4 0,-126-20-1,-55-39 122,238 52-72,0-2 1,1-1-1,0-2 1,1-1-1,-55-38 1,148 107-561,-35-37 479,2-1 0,-1-1 0,2-2 0,0-1 0,0-1-1,35 5 1,196 25 99,-184-31 10,156 10 95,-254-21 149,0 0-1,0-2 0,-37-10 0,-27-6-354,-35 9 27,-212 7-1,175 6 44,-171-2 211,313-4-365,33-1-225,462-14 228,200-29 154,-670 51 7,-16 0 114,-74 2-99,0 4 1,-139 33 0,104-17-38,-18 2-3,-58 13 75,-246 18 0,382-57-89,125-21-635,280-67 616,383-78-21,-690 159 48,86-1 0,-139 8 10,1 1 0,-1 1 0,1-1 0,0 1-1,0 1 1,-15 8 0,-11 4-4,-172 60 43,-3-9 0,-357 64 0,538-125-22,-58 1-1,85-7-2,38-12-928,69-14 914,334-72-127,-159 46 76,62-10-463,-299 56-1305,71 1-1,-112 5 1631,-1 1 1,0-1-1,0 0 1,0 0 0,0 0-1,1 1 1,-1-1-1,0 0 1,0 1-1,0-1 1,0 1-1,0 0 1,0-1-1,0 1 1,0 0-1,0-1 1,0 1-1,0 0 1,0 0-1,-1 0 1,1 0-1,0 0 1,-1 0-1,1 0 1,0 0-1,-1 0 1,1 0-1,-1 0 1,0 1-1,1-1 1,-1 0-1,0 0 1,0 0-1,0 0 1,0 1-1,0-1 1,0 1-1,0-2 148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4T20:52:22.910"/>
    </inkml:context>
    <inkml:brush xml:id="br0">
      <inkml:brushProperty name="width" value="0.035" units="cm"/>
      <inkml:brushProperty name="height" value="0.035" units="cm"/>
      <inkml:brushProperty name="color" value="#66CC00"/>
    </inkml:brush>
  </inkml:definitions>
  <inkml:trace contextRef="#ctx0" brushRef="#br0">1 0 24575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4T20:52:40.837"/>
    </inkml:context>
    <inkml:brush xml:id="br0">
      <inkml:brushProperty name="width" value="0.035" units="cm"/>
      <inkml:brushProperty name="height" value="0.035" units="cm"/>
      <inkml:brushProperty name="color" value="#66CC00"/>
    </inkml:brush>
  </inkml:definitions>
  <inkml:trace contextRef="#ctx0" brushRef="#br0">1026 205 288,'1'-5'43,"-1"0"-1,0 1 1,-1-1-1,1 0 1,-1 0-1,0 1 1,0-1-1,-2-6 1,2 10 16,-1-1 1,1 1-1,0-1 0,0 1 1,0 0-1,-1 0 1,1-1-1,-1 1 1,1 0-1,-1 0 1,1 1-1,-1-1 0,0 0 1,1 0-1,-1 1 1,0-1-1,1 1 1,-1-1-1,0 1 1,0 0-1,0 0 0,1 0 1,-1 0-1,-3 0 1,4 0 426,0 7 282,-3 13-466,-1 0-1,-1-1 1,0 0 0,-2 0-1,0-1 1,-1 0 0,-15 23-1,16-26-196,0 1 0,1 0-1,1 1 1,-7 30 0,-5 15 71,9-38-84,2 1 1,0 0-1,2 0 1,1 1-1,-2 48 1,30-76-259,-18-3 221,-1 0-1,1 0 1,-1-1-1,0 0 1,-1 0-1,1 0 0,-1 0 1,0-1-1,-1 0 1,0 0-1,4-11 1,3-3 1,61-127 200,99-181-106,-105 223-182,-102 198 507,-107 190-401,-59 132 18,177-356-93,12-28 2,1 0 1,2 0-1,-10 41 1,81-231 7,-20 63 25,14-37 43,126-224 0,-171 342-87,-9 18 8,-16 28 42,12-23-20,-125 245 16,11 6 0,-96 306-1,209-546-61,-1-1-35,0 0-1,2 0 1,0 1-1,1 0 1,-2 28-1,25-65-509,2-19 619,-1 0 1,-2-2-1,24-68 1,-12 27-35,66-163 45,57-136 70,-104 271-111,88-141 0,-134 244 17,24-34-133,-28 40 95,0 0 1,0 0 0,0 0 0,0 0-1,0 0 1,0 0 0,0 0-1,0 0 1,0 0 0,0 1 0,0-1-1,0 0 1,0 0 0,0 0-1,0 0 1,0 0 0,1 0 0,-1 0-1,0 0 1,0 0 0,0 0-1,0 0 1,0 0 0,0 0 0,0 0-1,0 0 1,0 0 0,1 0-1,-1 0 1,0 0 0,0 0 0,0 0-1,0 0 1,0 0 0,0 0-1,0 0 1,0 0 0,1 0 0,-1 0-1,0 0 1,0 0 0,0 0 0,0 0-1,0 0 1,0 0 0,0 0-1,0 0 1,0 0 0,0 0 0,0 0-1,1-1 1,-1 1 0,-9 27-6,-12 20 45,-3 0 0,-1-2-1,-39 52 1,-8 15 3,-310 661-29,382-772-11,-22 45 3,9-20 0,1 1 0,2-1 1,-14 54-1,25-70-434,8-24 408,11-29 204,293-632 65,-252 557-238,8-22 18,7 3 0,102-139-1,-159 253-83,-19 23 58,0 0 0,0 1 0,0-1 0,0 0 0,1 0 0,-1 0 0,0 0 0,0 1 0,0-1 0,0 0 1,0 0-1,0 0 0,0 0 0,1 0 0,-1 1 0,0-1 0,0 0 0,0 0 0,0 0 0,0 0 0,1 0 0,-1 0 0,0 0 1,0 0-1,0 0 0,1 0 0,-1 0 0,0 0 0,0 1 0,0-1 0,0 0 0,1 0 0,-1 0 0,0-1 0,0 1 1,0 0-1,1 0 0,-1 0 0,0 0 0,0 0 0,0 0 0,0 0 0,1 0 0,-1 0 0,0 0 0,0 0 0,0 0 0,0-1 1,0 1-1,1 0 0,-1 0 0,0 0 0,0 0 0,0 0 0,0-1 0,0 1 0,0 0 0,0 0 0,0 0 0,0 0 0,1-1 1,-1 1-1,-2 14 75,-13 28-34,-2 0-1,-1-1 1,-2-1 0,-25 38 0,5-7-32,-474 1067-25,506-1121-132,4-17-155,6-29 210,7-2 136,1 2 0,1-1 0,24-42 0,-1 1-28,73-174 40,283-592 103,-377 811-156,-13 25 3,0 1 0,0 0-1,0 0 1,0 0 0,0 0-1,0 0 1,0 0 0,0 0-1,0 0 1,0 0 0,0 0-1,-1 0 1,-22 39 129,10-17-144,-265 500 67,42 21-135,223-515 61,9-19-46,0 0 0,0 0 1,0 1-1,-2 14 0,7-44 82,1 0 0,1 0 0,0 0 0,2 0 0,10-29 0,47-98 9,-46 111-26,-8 18 8,280-560 60,-274 555-93,-7 10 11,0 1-1,1 0 1,1 1-1,17-19 0,-26 30 8,1 1 0,-1 0 0,1-1 0,-1 1 0,1 0 0,-1-1 0,0 1 0,1 0-1,-1 0 1,0-1 0,1 1 0,-1 0 0,0 0 0,0 0 0,0-1 0,0 1 0,0 0-1,0 0 1,0 0 0,0-1 0,0 1 0,0 0 0,0 0 0,-1 0 0,1 1 0,-4 32 95,-12 14-54,-1-1-1,-27 49 1,-4 9-15,-104 277-18,-57 135-1,200-495-11,7-16-4,0 0-1,0 0 1,-1-1 0,1 1 0,-1-1 0,0 1-1,-1-1 1,1 0 0,-1 0 0,-5 5-1,6-15-167,3-10 206,0 0 0,1 0 0,1 1 0,1-1 0,0 0 0,7-21-1,41-92 4,-23 64-22,95-237 42,262-458 0,-375 743-49,-3 3-13,0 1-1,1 0 0,1 0 0,19-20 0,-30 53 31,-15 19-5,-2-1 0,-2-1 0,-26 36 0,-24 44 31,-179 448-102,199-438 66,13-25 15,-20 44-31,73-196-22,150-299 207,2-6-109,28 16-115,-217 397-20,-220 443 170,-25 54-79,179-357-145,118-276-224,132-291 505,-94 200-133,118-204 0,-185 370-25,-1 0 0,1 1 0,0-1 0,0 0 0,0 1 0,0-1 0,0 1 0,1 0 0,-1-1 0,0 1 0,1 0 0,-1 0 0,4-3 0,-5 5 1,1-1-1,-1 1 0,1-1 0,-1 1 1,0-1-1,1 0 0,-1 1 0,0-1 1,1 1-1,-1 0 0,0-1 0,0 1 1,0-1-1,1 1 0,-1-1 0,0 1 1,0-1-1,0 1 0,0 0 0,0-1 0,0 1 1,0-1-1,0 1 0,0 0 0,0-1 1,-1 1-1,1 0 0,-11 63 25,-120 315 141,74-232-172,39-99 6,-11 36 4,-4-2 0,-3-1 0,-49 78 0,83-156-24,1-1 4,0 0-1,0 1 0,0-1 1,-1 0-1,1-1 1,0 1-1,-1 0 1,0 0-1,1 0 1,-1-1-1,0 1 0,0-1 1,0 0-1,0 1 1,0-1-1,0 0 1,0 0-1,0 0 1,0 0-1,-1-1 1,-3 2-1,4-33 169,2 25-128,1-14-2,1-1-1,0 1 1,2-1 0,12-36-1,37-84 80,-27 79-86,-9 16-15,28-72 0,102-191 0,-132 287-16,-15 22 16,0 0-1,0 0 0,0 0 0,0-1 0,0 1 1,0 0-1,0 0 0,0 0 0,0-1 1,0 1-1,0 0 0,0 0 0,1 0 1,-1-1-1,0 1 0,0 0 0,0 0 1,0 0-1,0 0 0,1 0 0,-1-1 0,0 1 1,0 0-1,0 0 0,1 0 0,-1 0 1,0 0-1,0 0 0,0 0 0,1 0 1,-1 0-1,0 0 0,0 0 0,0 0 1,1 0-1,-1 0 0,0 0 0,0 0 0,0 0 1,1 0-1,-1 0 0,0 0 0,0 0 1,0 0-1,1 0 0,-1 0 0,0 0 1,0 0-1,1 1 0,-1 8 40,0-7-34,-1 12 8,-1 0 1,0 0 0,-1 0-1,0 0 1,-1-1-1,-7 17 1,-44 88 0,29-65-6,-32 73 17,-103 206 36,156-322-72,4-7-2,0 0 1,0 0-1,0 0 0,-1 0 0,1-1 0,-1 1 1,1 0-1,-1-1 0,0 1 0,0-1 1,-1 0-1,1 0 0,0 0 0,-1 0 1,1 0-1,-1 0 0,-4 2 0,3-9-142,3-8 181,0 0 0,1 1 0,1-1 0,0 0 0,1 0-1,0 1 1,7-21 0,37-91 33,-27 77-36,19-54 3,5 2 1,4 2 0,69-105 0,-105 190-70,-7 15 1,-5 27 70,1-27-14,-7 38 10,-2 0 0,-2-1 1,-1-1-1,-23 50 0,12-29-6,7-18-20,-105 263 45,84-223-21,-77 124 0,109-197-51,3-6 7,1 0-1,-1 0 0,1 0 1,-1 0-1,0 0 0,0 0 0,-1 0 1,1-1-1,0 1 0,-1-1 0,0 0 1,1 1-1,-1-1 0,0 0 1,0-1-1,0 1 0,0-1 0,-1 1 1,1-1-1,0 0 0,-4 1 1,7-2 22,-1 0 0,1 0 0,0 0 0,-1 0 0,1 0 0,0-1 0,0 1 0,-1 0 0,1 0 0,0 0 0,0 0 0,-1 0 0,1 0 0,0-1 0,0 1 0,-1 0 0,1 0 0,0 0 0,0-1 0,0 1 0,-1 0 0,1 0 0,0-1 0,0 1 0,0 0 0,0 0 0,0-1 0,-1 1 0,1 0 0,0 0 0,0-1 0,0 1 0,0 0 0,0-1 0,0 1 0,0 0 0,0 0 0,0-1 0,0 1 0,0 0 0,0-1 0,0 1 0,1 0 0,-1 0 0,0-1 0,0 1 0,0-1 0,0-5 21,2-33 43,2-1 1,1 1 0,2 0-1,17-56 1,65-154-66,-62 179 21,-12 30 9,14-40-14,74-139-1,-87 194 29,-16 25-41,0 0-1,0 1 1,0-1 0,1 0-1,-1 0 1,0 1 0,0-1-1,0 0 1,0 0 0,0 0 0,0 1-1,0-1 1,0 0 0,0 0-1,1 0 1,-1 0 0,0 1-1,0-1 1,0 0 0,0 0-1,0 0 1,1 0 0,-1 0-1,0 0 1,0 1 0,0-1 0,1 0-1,-1 0 1,0 0 0,0 0-1,0 0 1,1 0 0,-1 0-1,0 0 1,0 0 0,0 0-1,1 0 1,-1 0 0,0 0-1,0 0 1,0 0 0,1 0 0,-1 0-1,0 0 1,0 0 0,0 0-1,1-1 1,-1 1 0,0 0-1,0 0 1,0 0 0,1 0-1,-1 0 1,0 0 0,0-1-1,0 1 1,0 0 0,0 0 0,0 0-1,1 0 1,-1-1 0,0 1-1,0 0 1,0 0 0,0-1-1,-1 18 72,1-17-70,-6 32 35,-2 1-1,-1-2 1,-1 1 0,-28 54 0,15-34-3,-303 687 2,338-812-368,148-387 729,36 17-267,-187 427-128,-5 7-1,0 0-1,1 1 0,0 0 0,0 0 0,13-13 1,-18 20-1,0 1 0,0 0 1,1 0-1,-1-1 1,0 1-1,0 0 1,0 0-1,0 0 0,0-1 1,1 1-1,-1 0 1,0 0-1,0 0 1,0 0-1,1-1 0,-1 1 1,0 0-1,0 0 1,1 0-1,-1 0 1,0 0-1,0 0 0,1 0 1,-1 0-1,0 0 1,0 0-1,1 0 1,-1 0-1,0 0 0,0 0 1,1 0-1,-1 0 1,0 0-1,0 0 0,1 0 1,-1 0-1,0 0 1,0 0-1,1 0 1,-1 0-1,0 1 0,2 17 185,-7 15-122,0 0 0,-3 0-1,0 0 1,-2-1 0,-2-1 0,-16 33 0,3-3-41,-77 194 48,-183 474 61,279-718-280,5-19 211,6-21 102,77-249 140,-49 177-290,27-83 56,7 4 1,140-268-1,-199 433-71,-3 6-5,0-1 1,1 1-1,0 0 1,0 1-1,13-14 1,-19 22 5,0 0 0,0 0 0,0-1 0,0 1 0,0 0-1,1 0 1,-1 0 0,0 0 0,0-1 0,0 1 0,0 0 0,0 0 0,0 0 0,0 0 0,0 0-1,1-1 1,-1 1 0,0 0 0,0 0 0,0 0 0,0 0 0,1 0 0,-1 0 0,0 0 0,0 0-1,0 0 1,0 0 0,1-1 0,-1 1 0,0 0 0,0 0 0,0 0 0,0 0 0,1 0 0,-1 0 0,0 0-1,0 1 1,0-1 0,1 0 0,-1 0 0,0 0 0,0 0 0,0 0 0,0 0 0,0 0 0,1 0-1,-1 0 1,0 0 0,0 0 0,0 1 0,0-1 0,0 0 0,1 0 0,-1 0 0,0 0 0,0 0-1,0 1 1,0-1 0,0 0 0,0 0 0,0 0 0,0 0 0,0 1 0,0-1 0,1 5 32,0 1 0,-1-1-1,0 1 1,-1-1 0,1 0 0,-1 1 0,0-1 0,0 0 0,-1 0 0,-3 9 0,-27 57 16,19-46 4,-65 139-25,-255 587-8,345-813-68,86-216 248,248-487 1,-333 739-198,0-1 35,2 1 0,0 1-1,1 0 1,38-43 0,-38 57 182,-8 15 297,-8-1-481,0 0-1,1 0 1,-1-1 0,0 1 0,0 0-1,-1-1 1,1 1 0,0 0-1,-2 4 1,-11 30-9,-1-1 0,-2-1-1,-2 0 1,-29 43 0,3-3-11,-8 18-45,-64 118 44,94-166-50,3 2 1,-25 82-1,27-23 14,18-159 21,54-115 382,-16 60-326,112-321 113,-107 323-115,113-192 0,-144 276-52,-8 13-3,-1 1 0,1-1-1,1 1 1,0 0 0,0 1 0,0-1-1,1 1 1,0 0 0,14-10-1,-21 17 6,1 0-1,-1 0 0,1-1 0,-1 1 0,0 0 0,1 0 0,-1 0 1,1-1-1,-1 1 0,1 0 0,0 0 0,-1 0 0,1 0 0,-1 0 0,1 0 1,-1 0-1,1 0 0,-1 0 0,1 0 0,-1 0 0,1 1 0,-1-1 1,1 0-1,-1 0 0,1 0 0,-1 1 0,1-1 0,-1 0 0,0 1 0,1-1 1,-1 0-1,1 1 0,-1-1 0,0 0 0,1 1 0,-1-1 0,0 1 1,1-1-1,-1 1 0,0-1 0,0 1 0,0-1 0,1 1 0,-1-1 0,0 1 1,0-1-1,0 1 0,0-1 0,0 1 0,0-1 0,0 1 0,0-1 1,0 1-1,0-1 0,0 2 0,-4 37 134,3-33-140,-9 48 41,-3-1 0,-34 87 0,17-55-29,-76 262-1,-20 58 11,120-386-18,4-11 2,0-1 0,-1 0 0,0 1 1,-1-1-1,1 0 0,-1 0 0,-7 9 0,11-16-1,0-1-1,0 1 1,0 0-1,0-1 1,0 1-1,0 0 0,0-1 1,0 1-1,0 0 1,0-1-1,0 1 1,0 0-1,0-1 1,0 1-1,0 0 1,-1-1-1,1 1 1,0 0-1,0-1 0,0 1 1,-1 0-1,1 0 1,0-1-1,0 1 1,-1 0-1,1 0 1,0-1-1,0 1 1,-1 0-1,1 0 1,0 0-1,-1-1 1,1 1-1,0 0 0,-1 0 1,1 0-1,0 0 1,-1 0-1,1 0 1,0 0-1,-1 0 1,1 0-1,0 0 1,-1 0-1,1 0 1,0 0-1,-1 0 0,1 0 1,0 0-1,-1 0 1,1 0-1,0 0 1,-1 1-1,1-1 1,0 0-1,-1 0 1,1 0-1,0 1 1,0-1-1,-1 0 0,1 0 1,0 1-1,0-1 1,-1 0-1,1 1 1,0-1-1,0 0 1,-1 1-1,2-31 64,6-6-10,1 0 1,2 0 0,26-60-1,-10 29-5,314-799 388,-334 855-284,-7 22 164,-9 26 139,-275 675-452,218-530-16,8-18-2,-88 173 0,146-336 13,-4 9-17,0 0 1,-1-1 0,-12 16 0,17-23 11,-1 0 0,0 0 0,-1-1 0,1 1 0,0-1 0,0 1 0,-1-1 0,1 1 0,-1-1-1,1 0 1,-1 0 0,1 0 0,-1-1 0,0 1 0,1-1 0,-1 1 0,0-1 0,-3 0 0,5-6-48,3-40 136,2 0 0,2 1 0,2-1 0,16-51 0,70-181 88,-72 218-148,-18 48-21,121-312 137,-90 245-87,89-147 0,-90 183 27,-32 41-74,0 0 1,1 0-1,-1 1 1,1-1-1,-1 1 0,1 0 1,0 0-1,-1 0 1,1 0-1,0 0 1,0 0-1,0 1 0,0-1 1,0 1-1,4 0 1,-7 8 15,-1 30 3,-2 1 0,-2-1 0,-2-1 0,-12 41 1,-56 149 171,39-127-187,-33 100-9,-132 265 0,190-442 5,8-15-18,0-1 0,-1 1 0,0-1 0,0 0 0,-1 0-1,1-1 1,-1 1 0,-1-1 0,1 0 0,-13 10 0,17-16 10,1 1-1,-1-1 1,0 1 0,1-1 0,-1 1-1,0-1 1,0 1 0,1-1 0,-1 0-1,0 1 1,0-1 0,0 0-1,1 0 1,-1 1 0,0-1 0,0 0-1,0 0 1,0 0 0,0 0 0,1 0-1,-1 0 1,0-1 0,0 1 0,0 0-1,0 0 1,1-1 0,-1 1 0,0 0-1,0-1 1,0 1 0,1-1-1,-1 1 1,0-1 0,1 1 0,-1-1-1,0 1 1,1-1 0,-1 0 0,1 1-1,-1-1 1,1 0 0,-1 1 0,1-1-1,0 0 1,-1 0 0,1 0 0,-1-1-1,-1-46 129,2 35-109,0-40 27,2-1-1,3 1 1,2 0 0,19-76-1,25-38-24,8 2-1,6 3 0,130-231 1,-180 367-18,-1-1 1,2 0 0,1 1 0,1 0 0,38-41 0,-56 67 0,0-1 1,1 0-1,-1 1 0,0-1 1,1 1-1,-1-1 0,0 1 0,1-1 1,-1 1-1,1-1 0,-1 1 1,0 0-1,1-1 0,-1 1 0,1-1 1,-1 1-1,1 0 0,0 0 1,-1-1-1,1 1 0,-1 0 0,1 0 1,0 0-1,-1-1 0,1 1 1,-1 0-1,1 0 0,0 0 0,-1 0 1,1 0-1,0 0 0,-1 0 1,1 1-1,-1-1 0,1 0 0,0 0 1,0 1-1,2 27 110,-3-27-111,-3 34 30,-1 1-1,-2-1 1,-1 0-1,-2 0 1,-19 47-1,7-18-19,-98 336-2,-132 377-32,246-762-21,-16 27-38,20-40 66,-1-1 1,1 1-1,-1-1 0,0 0 0,1 0 0,-1 1 0,0-1 1,0 0-1,0 0 0,0 0 0,0-1 0,0 1 0,0 0 1,0-1-1,0 0 0,0 1 0,-1-1 0,1 0 0,-3 0 1,5 0 14,-1 0 1,1-1-1,-1 1 1,1 0 0,0 0-1,-1-1 1,1 1-1,0 0 1,0-1 0,-1 1-1,1 0 1,0-1 0,-1 1-1,1 0 1,0-1-1,0 1 1,0-1 0,-1 1-1,1 0 1,0-1-1,0 1 1,0-1 0,0 1-1,0 0 1,0-1-1,0 1 1,0-1 0,0 1-1,0-1 1,0 1-1,0-1 1,0 1 0,0 0-1,0-1 1,1 1-1,-1-1 1,0-7-6,2-44 5,3-1 1,2 1-1,25-97 0,66-156 35,-45 151 21,-31 87-43,-24 102 85,-24 56-57,-60 139 0,35-101-26,-241 640-190,297-826-244,35-119 429,95-264 0,-122 404-42,-1 1-5,0 1 0,3 0 0,1 1-1,26-42 1,-40 89-36,-6 22 102,-1 0 0,-2-1 0,-2 0-1,-1-1 1,-18 42 0,4-9-6,-37 113-68,-102 335 94,157-490-223,6-25 48,0-5-33,4-31 176,1 0-1,1 1 1,3 0-1,0 0 0,24-53 1,-16 39-43,244-539 103,-263 616-150,-25 68 144,-47 108 0,27-78-25,8-21-13,5-16-4,-37 149 0,67-219-140,5-25-104,9-33-88,50-135 351,7 3 0,157-284 1,-226 492 43,-18 29-58,-2-1 0,-38 78 0,31-78-21,20-42-11,-129 336 5,157-444-400,42-97 425,94-194-1,-155 376-30,0 0-1,0 0 1,0 0 0,0 0-1,0 1 1,0-1-1,0 0 1,0 0 0,0 0-1,1 0 1,-1 0-1,0 0 1,0 0 0,0 0-1,0 0 1,0 0-1,0 0 1,1 0-1,-1 1 1,0-1 0,0 0-1,0 0 1,0 0-1,0 0 1,1 0 0,-1 0-1,0 0 1,0-1-1,0 1 1,0 0 0,0 0-1,1 0 1,-1 0-1,0 0 1,0 0 0,0 0-1,0 0 1,0 0-1,0 0 1,1 0 0,-1-1-1,-2 21 24,-14 39 39,-3-2-1,-29 64 1,16-45-46,-168 413 23,187-466-54,11-20 10,0 0 0,0 1 0,1-1 0,-1 1 0,0-1 0,1 1 0,-2 7 0,3-11-53,0-5-219,2-14 294,1 0 0,0 0 0,1 0 1,12-33-1,8-38 74,-14 36-47,-10 54-27,-2 39 59,-2-25-70,-1 0 0,0 0 1,-1-1-1,0 0 0,-1 0 1,-14 19-1,20-32 10,1 0 0,-1-1 0,0 1 0,1 0 0,-1-1 0,1 1 1,-1 0-1,1-1 0,-1 1 0,1-1 0,-1 1 0,1-1 0,-1 1 0,1-1 0,-1 1 0,1-1 0,0 0 0,-1 1 1,1-1-1,0 0 0,0 1 0,-1-1 0,1 0 0,0 1 0,0-1 0,0 0 0,0 1 0,0-2 0,-9-25-9,-117-383 551,86 289-596,36 110 40,2 2 31,-1 0 0,-1 0-1,0 0 1,-8-15 0,12 24-39,0 1 0,0-1 0,0 0 0,0 0 0,0 0 0,0 0 0,0 1 0,0-1 0,0 0-1,0 0 1,0 0 0,0 0 0,0 0 0,0 1 0,0-1 0,0 0 0,0 0 0,0 0 0,0 0 0,0 0 0,0 1 0,0-1 0,0 0 0,0 0 0,-1 0 0,1 0-1,0 0 1,0 0 0,0 0 0,0 1 0,0-1 0,0 0 0,-1 0 0,1 0 0,0 0 0,0 0 0,0 0 0,0 0 0,0 0 0,-1 0 0,1 0 0,0 0 0,0 0 0,0 0-1,0 0 1,0 0 0,-1 0 0,1 0 0,0 0 0,0 0 0,0 0 0,0 0 0,0 0 0,-1 0 0,1 0 0,0 0 0,0 0 0,0-1 0,0 1 0,0 0 0,-1 0 0,1 0-1,0 0 1,0 0 0,0 0 0,-1 13 25,6 20 8,0-1 0,2 0 0,15 41 0,-4-13-2,-5-16-32,2-1 1,2 0-1,2-1 1,26 41-1,-32-58 15,-2 1-1,15 46 1,-17-44-7,1-1 1,18 35 0,-24-96 250,-10-4-231,-2 1 0,-24-72 0,15 57 0,-12-28 53,-65-126-1,4 12 2,83 174-64,5 13-2,0 0 0,-1 0 0,0 0 0,0 1 0,0-1 0,-1 1 0,0 0 0,0-1 0,-8-8 0,11 16-20,0 1 0,1-1-1,-1 0 1,1 0-1,-1 1 1,1-1 0,0 0-1,-1 1 1,1-1 0,0 0-1,0 1 1,0-1 0,0 0-1,0 1 1,0-1-1,0 0 1,1 1 0,0 1-1,20 95 90,4-2 0,47 116 0,-63-188-46,-6-14-17,48 114-72,-46-114 45,0 0-1,1 0 1,0-1 0,1 1 0,0-2 0,0 1-1,1-1 1,0 0 0,15 11 0,-23-18 23,1-1-1,-1 0 1,0 0 0,0 0 0,1 0 0,-1 1-1,0-1 1,0 0 0,1 0 0,-1 0 0,0 0-1,0 0 1,1 0 0,-1 0 0,0 0-1,0 0 1,1 0 0,-1 0 0,0 0 0,0 0-1,1 0 1,-1 0 0,0 0 0,0 0 0,1 0-1,-1 0 1,0 0 0,0 0 0,1 0 0,-1-1-1,0 1 1,0 0 0,1 0 0,-1 0 0,0 0-1,0-1 1,0 1 0,0 0 0,1 0 0,-1 0-1,0-1 1,0 1 0,0 0 0,0 0-1,0-1 1,0 1 0,1 0 0,-1 0 0,0-1-1,0 1 1,0 0 0,0 0 0,0-1 0,0 1-1,0 0 1,0-1 0,0-21-99,-1 15 127,-2-53-45,-4 0 1,-16-76 0,-2-6 4,20 101 14,1 9 7,0-1 1,-2 1 0,-18-55-1,24 87-19,0 0-1,0 0 1,0 0-1,0 0 0,0 0 1,-1 1-1,1-1 1,0 0-1,0 0 1,0 0-1,0 0 0,0 0 1,0 0-1,0 0 1,0 0-1,0 0 1,-1 0-1,1 0 0,0 0 1,0 0-1,0 0 1,0 0-1,0 0 1,0 0-1,-1 0 0,1 0 1,0 0-1,0 0 1,0 0-1,0 0 1,0 0-1,0 0 0,0 0 1,0 0-1,-1 0 1,1 0-1,0 0 1,0 0-1,0 0 0,0 0 1,0-1-1,0 1 1,0 0-1,0 0 1,0 0-1,0 0 0,-1 0 1,1 0-1,0 0 1,0 0-1,0 0 0,0-1 1,0 1-1,0 0 1,0 0-1,0 0 1,0 0-1,0 0 0,0 0 1,0-1-1,-3 18-76,2 24-35,0 49 134,4 0-1,4 0 0,37 171 1,4-151-44,-48-110 19,0 0-1,0 0 0,1 1 1,-1-1-1,0 0 0,0 1 1,0-1-1,0 0 0,1 0 1,-1 1-1,0-1 0,0 0 1,0 0-1,1 0 1,-1 1-1,0-1 0,1 0 1,-1 0-1,0 0 0,0 0 1,1 0-1,-1 1 0,0-1 1,1 0-1,-1 0 0,0 0 1,0 0-1,1 0 0,-1 0 1,0 0-1,1 0 1,-1 0-1,0 0 0,1 0 1,-1 0-1,0 0 0,1-1 1,-1 1-1,0 0 0,0 0 1,1 0-1,-1 0 0,0 0 1,1-1-1,-1 1 0,0 0 1,0 0-1,0-1 1,1 1-1,-1 0 0,0 0 1,0-1-1,0 1 0,0 0 1,1-1-1,14-17-10,-13 16 13,31-32 10,2 1 0,0 2-1,2 2 1,69-42 0,63-51 43,-53 14 93,-106 101-90,-10 12 47,-14 18 40,-25 20-147,-1-2 0,-2-2 1,-1-1-1,-3-3 1,0-2-1,-81 44 0,124-75 4,-1 0-1,1 0 0,0 1 0,1-1 0,-1 1 0,0 0 0,1-1 0,-4 6 0,-13 13-29,19-20-54,14-2-401,9-4 487,0-2 1,-1 0-1,0-1 0,0-1 1,39-23-1,-17 9 18,81-46 65,-74 39-71,1 3 0,70-27 0,-112 51 9,-8 3-23,0 0 0,0 0 0,0-1 0,-1 1-1,1 0 1,0-1 0,-1 0 0,1 1 0,0-1 0,-1 0 0,1 0-1,-1 0 1,1 0 0,1-2 545,-14 3-358,-1 1-173,0 0-1,0 0 1,0 2-1,0-1 1,0 2-1,1 0 0,-13 5 1,-78 44-134,55-27 105,-54 25-24,-111 63-64,226-113-134,-1-1 1,1 0-1,25-4 1,3-12 283,-2-2 1,-1-2-1,48-32 1,-6 4 12,137-72-5,-217 118 535,-7 2-448,-10 4-97,-4 8-50,-1 1 1,1 1 0,1 1-1,-24 24 1,-67 80-91,57-59 75,-6 4 13,-110 94 0,162-154-14,6-3-53,2-14-242,0-1 304,1 1 0,1-1 0,0 1 0,1 0 0,0 0 0,1 1 0,1-1 0,0 1 0,0 0 0,12-15 0,13-15 65,59-62-1,-54 64-73,161-158 156,-180 183 195,-36 35 54,9-10-487,-114 120 90,-57 58-15,140-150 24,-2-1 0,-73 48 0,354-216-319,-7 7 71,-172 87 279,83-42 87,-146 79 320,-7-1-378,0 1 1,1 1-1,-1 0 1,-21 5-1,-1 10-91,0 1-1,1 2 1,1 2 0,0 0 0,-49 47-1,44-36 37,-2-2 0,-72 44-1,181-118-890,48-57 931,63-49 26,-89 71 4,-90 77-38,-2 2 325,-5 1-250,-4 3-100,0-1 0,0 2 0,1-1 0,-1 1 0,1 0 0,0 1 0,0-1-1,0 1 1,1 1 0,-8 9 0,4-5-19,-108 120-76,64-67 48,-4-3 0,-80 68 0,201-174-803,28-48 868,-55 53 1,2 2 0,2 2 0,1 1 0,73-47-1,-90 69 106,-34 22 107,-16 15-89,-34 41-160,-55 52-106,115-116-112,0-14-380,1-2 321,0 0 0,1 0-1,1 1 1,1-1 0,0 0-1,1 1 1,9-19 0,56-99-3735,-48 95 2296,33-60-2639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4T21:02:48.937"/>
    </inkml:context>
    <inkml:brush xml:id="br0">
      <inkml:brushProperty name="width" value="0.035" units="cm"/>
      <inkml:brushProperty name="height" value="0.035" units="cm"/>
      <inkml:brushProperty name="color" value="#66CC00"/>
    </inkml:brush>
  </inkml:definitions>
  <inkml:trace contextRef="#ctx0" brushRef="#br0">1 303 6054,'1'0'0,"-1"1"1,1-1-1,0 1 1,0 0-1,0-1 1,-1 1-1,1 0 1,0 0-1,-1-1 1,1 1-1,0 0 1,-1 0-1,0 0 1,1 0-1,-1 0 1,1 0-1,-1 0 1,0 0-1,0 0 1,1 0-1,-1 0 1,0 1-1,7 40 42,-2-13 28,1-10-28,1 1 1,0-1 0,2 0-1,21 33 1,59 68 620,-78-106-547,4 6 82,-1 1-1,-1 1 1,-1 0-1,16 41 1,26 102 386,10 22-324,-52-158-253,-7-16-9,0 0 0,1 0 0,0-1-1,1 0 1,15 21 0,-22-33 19,0 0 0,0 1 0,0-1 0,0 0 0,1 0 0,-1 0 0,0 1 0,0-1 0,0 0-1,0 0 1,0 0 0,0 0 0,1 1 0,-1-1 0,0 0 0,0 0 0,0 0 0,0 0 0,1 0 0,-1 0 0,0 0 0,0 1 0,0-1 0,1 0-1,-1 0 1,0 0 0,0 0 0,0 0 0,1 0 0,-1 0 0,0 0 0,0 0 0,0 0 0,1 0 0,-1 0 0,0 0 0,0 0 0,0 0 0,1 0-1,-1-1 1,0 1 0,0 0 0,0 0 0,1 0 0,-1 0 0,0 0 0,0 0 0,0 0 0,0-1 0,1 1 0,-1 0 0,0 0 0,0 0 0,0 0-1,0-1 1,0 1 0,0 0 0,0 0 0,1 0 0,-1-1 0,0 1 0,0 0 0,0 0 0,0 0 0,0-1 0,0 1 0,0 0 0,0-1-1,0-17 132,0 15-54,-1-28 48,-2 1 1,-1 0 0,-1-1 0,-15-45 0,-51-120 158,36 106-211,-37-110-37,-99-251 11,157 426-100,14 25 33,0 0 0,0 0 0,0 0 0,0-1 0,0 1 0,0 0 0,0 0 0,0 0 0,-1 0 0,1 0 0,0-1 0,0 1 0,0 0 0,0 0 0,0 0 0,-1 0 0,1 0 0,0 0 0,0 0 0,0-1 1,0 1-1,-1 0 0,1 0 0,0 0 0,0 0 0,0 0 0,-1 0 0,1 0 0,0 0 0,0 0 0,0 0 0,-1 0 0,1 0 0,0 0 0,0 0 0,0 0 0,0 0 0,-1 0 0,1 1 0,0-1 0,0 0 0,0 0 1,-1 0-1,1 0 0,0 0 0,0 0 0,0 0 0,0 1 0,0-1 0,-1 0 0,0 4-9,1 1-1,-1-1 1,1 1 0,0-1 0,0 0-1,0 1 1,0-1 0,1 1 0,1 3-1,14 67 202,42 118-1,-23-86-52,-25-73-123,149 433 462,-130-397-402,3-2 0,2 0 1,4-3-1,68 91 0,-104-152-80,1 0 1,0 0-1,0-1 1,0 1-1,0-1 0,0 1 1,1-1-1,-1 0 1,1 0-1,0-1 0,0 1 1,0-1-1,0 0 1,1 0-1,-1 0 0,9 2 1,-13-4 262,1-2-205,-1 0 0,0 1 1,0-1-1,0 0 0,0 0 0,0 1 0,0-1 0,-1 0 1,1 1-1,0-1 0,-1 0 0,-1-2 0,0-2 42,-56-165 74,17 58-126,-70-208 82,-46-141-75,142 413-46,2 1 4,-3 1 0,-1 1 0,-3 0 0,-43-75 0,63 121-12,0 0 0,0 0 0,0 0 0,0 1 0,0-1 0,0 0 0,0 0-1,0 0 1,0 0 0,0 0 0,0 1 0,0-1 0,0 0 0,0 0 0,0 0 0,0 0 0,0 0-1,0 1 1,0-1 0,0 0 0,0 0 0,0 0 0,-1 0 0,1 0 0,0 0 0,0 0 0,0 1 0,0-1-1,0 0 1,0 0 0,0 0 0,0 0 0,-1 0 0,1 0 0,0 0 0,0 0 0,0 0 0,0 0-1,0 0 1,0 0 0,-1 0 0,1 1 0,0-1 0,0 0 0,0 0 0,0 0 0,0 0 0,-1 0-1,1-1 1,0 1 0,0 0 0,0 0 0,0 0 0,0 0 0,-1 0 0,1 0 0,0 0 0,0 0-1,0 0 1,0 0 0,0 0 0,0 0 0,0 0 0,-1-1 0,1 1 0,0 0 0,0 0 0,0 0 0,0 0-1,-3 22-113,2 33 155,4 48 35,5 0 0,5-1-1,30 120 1,115 294 121,-118-414-158,4-2 1,68 113 0,-108-206-35,-3-5-8,0 0 1,0 0 0,0 0 0,0-1-1,0 1 1,0 0 0,0 0 0,0-1-1,1 1 1,-1-1 0,1 1 0,-1-1-1,1 0 1,0 1 0,2 0 0,-4-31 152,-6-7 24,-18-69 0,3 21-104,-25-152-13,11 46-21,-63-189 1,58 255-45,-6 2 0,-73-139-1,114 250 9,4 8 4,-1 0-1,1 0 1,-1 0 0,1 0 0,-1 0-1,0 1 1,0-1 0,0 1 0,0-1-1,-1 1 1,1-1 0,-1 1 0,1 0-1,-1 0 1,-5-3 0,7 6-3,1-1 0,0 1 0,-1-1 0,1 1 1,-1 0-1,1-1 0,0 1 0,0-1 0,-1 1 1,1-1-1,0 1 0,0 0 0,0-1 0,0 1 1,0 0-1,0-1 0,0 1 0,0 0 0,0-1 1,0 1-1,0-1 0,0 1 0,0 0 0,1 0 1,-1 5-10,3 81 78,4-1 0,37 169 0,71 168 70,24-11 48,-101-319-165,3-2 1,71 113 0,-93-176 3,2-1 0,37 38 0,-45-50 55,-57-127 997,-217-609-984,145 378-72,109 323-16,0-4 8,-2 1-1,-22-42 1,25 59-42,4 9-157,2 16-120,0-14 347,9 54 0,2 0 1,2-1 0,33 87 0,-19-61 40,136 411 96,42-18-118,-194-448-8,-22-47 518,-14-57-485,4 0 1,2-2 0,-12-113-1,-9-42-18,34 206-63,-19-92-3,-6 1-1,-49-122 1,71 226-169,7 30-5,7 35 2,77 265 263,-57-233-69,64 185 8,158 329 0,-238-580-42,-6-13 16,-1 0 0,1 0 0,-1 0 0,0 0 0,-1 0 0,1 0 0,-1 1 0,2 10 0,-15-34 159,-55-112 30,-58-159-1,-30-150-258,118 328 85,20 65 9,8 22-36,0 0 1,2 0 0,0-1-1,2 0 1,-4-49 0,21 83-343,12 27 335,-2 0-1,-1 1 0,-2 2 1,-1 0-1,16 56 0,92 352 168,18 48 28,-142-491-178,1 6-3,1 0 0,0 0 0,1-1 0,8 13 0,-13-21 46,-1-13 30,0 1-1,-1 0 1,0 0-1,-1 0 1,-1 0-1,0 0 1,0 0-1,-8-12 1,-6-19 69,-36-118-141,-34-172 0,16 52 0,21 119-21,-21-78-27,71 234-91,1 8 53,3 20 25,6 42 69,9 36 24,65 333-14,-53-313-32,69 184-1,-76-244-4,2-1 0,3-1 0,3-1-1,67 95 1,-94-148 1,-3-3 11,0 0 0,0-1 1,0 1-1,1 0 0,-1-1 1,1 1-1,-1-1 0,1 1 1,-1-1-1,1 0 0,0 0 1,0 0-1,-1 0 0,1 0 1,0 0-1,0 0 0,4 1 0,-5-12 248,-3-4-185,0-1-1,-1 1 1,-1 0 0,0 0 0,0 1 0,-2-1-1,-8-16 1,-5-14-22,-31-81-17,-275-620 30,314 724-49,7 12-1,0 0-1,0 0 1,-1 1-1,0 0 0,0 0 1,-1 0-1,0 1 1,-1 0-1,-10-10 1,17 17-2,0 0 1,-1 0 0,1 0-1,0 0 1,0 0 0,0 0-1,0-1 1,0 1 0,0 0-1,0 0 1,-1 0-1,1 0 1,0 0 0,0 0-1,0 0 1,0 0 0,0 0-1,-1 0 1,1 0 0,0 0-1,0 0 1,0 0-1,0 0 1,0 0 0,-1 0-1,1 0 1,0 0 0,0 0-1,0 0 1,0 0 0,0 0-1,0 0 1,-1 0-1,1 0 1,0 0 0,0 1-1,0-1 1,0 0 0,0 0-1,0 0 1,0 0 0,-1 0-1,1 0 1,0 0-1,0 0 1,0 1 0,0-1-1,0 0 1,0 0 0,0 0-1,0 0 1,0 0 0,0 1-1,0-1 1,0 0-1,0 0 1,0 0 0,0 0-1,0 0 1,0 1 0,1 13-77,-1-11 54,7 30 23,2-1 0,1 1 0,1-1 0,16 31 0,1 2 19,68 188 10,116 272 14,-196-492-54,1 0 1,1-1-1,35 45 0,-42-71 123,-11-6-98,0-1 0,1 1 0,-1 0-1,0-1 1,0 1 0,0-1-1,0 1 1,0-1 0,0 1-1,0-1 1,0 1 0,0-1 0,0 1-1,0-1 1,0 1 0,0-1-1,0 1 1,0-1 0,-1 1 0,1-1-1,0 1 1,0-1 0,-1 1-1,1 0 1,0-1 0,0 1-1,-1-1 1,0 1 0,-86-119 11,54 62-21,4-2-1,-41-110 1,-22-134 3,62 196 1,1 6 8,-71-221-51,90 299-3,5 19-145,9 43-107,68 190 289,-22-80 47,-15-33 1,86 257 36,-92-297-91,3-2 0,75 125-1,-99-186 3,-6-8-4,1 1-1,0-1 1,1 0 0,-1 0-1,1 0 1,0 0-1,0-1 1,1 0 0,-1 0-1,1 0 1,0 0-1,5 3 1,-9-7 16,-1 0 1,0 0-1,0 0 1,1 0-1,-1 0 1,0 0-1,1 0 1,-1 0-1,0 0 0,1 0 1,-1 0-1,0 0 1,0 0-1,1 0 1,-1 0-1,0 0 1,1 0-1,-1-1 0,0 1 1,0 0-1,1 0 1,-1 0-1,0 0 1,0-1-1,1 1 1,-1 0-1,0 0 0,0 0 1,0-1-1,0 1 1,1 0-1,-1 0 1,0-1-1,0 1 1,0 0-1,0 0 0,0-1 1,0 1-1,1 0 1,-1-1-1,0 1 1,0 0-1,0 0 1,0-1-1,0 1 0,0 0 1,0-1-1,0 1 1,-1 0-1,1 0 1,0-1-1,0 1 1,0 0-1,0-1 0,0 1 1,0 0-1,-1-1 1,1-1 31,-1-11 35,0 0-1,-1 0 1,0 0-1,-1 0 1,-9-23-1,-35-70 3,13 31-51,-176-510-41,49 125-59,150 427 50,7 21 5,-1-1 1,0 1-1,0 0 1,-2 0 0,-6-11-1,16 47-199,78 182 179,-27-75 79,216 517 26,-175-427 14,-91-212-72,-4-6-8,1-1 1,-1 0-1,1 0 0,0 0 1,-1 0-1,1 0 0,0 0 1,0 0-1,0 0 0,1 0 1,-1 0-1,0-1 0,1 1 1,-1 0-1,1-1 0,0 1 1,0-1-1,-1 0 0,1 0 1,0 1-1,0-1 0,3 1 1,-6-25 138,-5 2-98,-1 0 0,0 1 0,-1 0 0,-19-32 0,-4-10-2,-250-702-42,206 536 13,66 202-53,1 1 0,2-1 0,1 0 0,0-1 0,0-46 0,5 77-12,0 0 0,0 0 0,1 0 0,0 0 0,0-1 0,0 1 0,0 0 0,3 4 0,5 17 39,101 461 114,-10-41 42,-65-314-87,69 166 1,-97-282-58,0 4-20,0-1 0,2 0 0,1 0 0,21 30-1,-31-48 40,0 0 1,0-1-1,0 1 0,0 0 0,0 0 0,0-1 0,0 1 0,0 0 0,0-1 0,0 1 0,1 0 0,-1 0 0,0-1 0,0 1 0,0 0 0,0 0 0,0 0 0,1-1 1,-1 1-1,0 0 0,0 0 0,0 0 0,1-1 0,-1 1 0,0 0 0,0 0 0,0 0 0,1 0 0,-1 0 0,0-1 0,0 1 0,1 0 0,-1 0 0,0 0 0,1 0 1,-1 0-1,0 0 0,0 0 0,1 0 0,-1 0 0,0 0 0,0 0 0,1 0 0,-1 0 0,0 0 0,1 0 0,-1 1 0,0-1 0,0 0 0,0 0 0,1 0 0,-1 0 1,0 0-1,0 1 0,1-1 0,-1 0 0,-3-26 206,-9-17-199,-24-58 0,0 4 53,23 57-55,-54-153 52,55 175-112,6 29-198,5 38 7,1-42 375,3 22-106,0 1 1,3-1-1,0 0 0,2-1 1,13 33-1,-2-2-2,-9-26-32,-3-8-12,0 1 1,2-2-1,1 1 1,21 37-1,-31-62 7,1 1-1,-1 0 1,0-1 0,0 1-1,1 0 1,-1-1-1,1 1 1,-1 0-1,0-1 1,1 1-1,-1-1 1,1 1-1,-1-1 1,1 1-1,0-1 1,-1 1 0,1-1-1,-1 0 1,1 1-1,0-1 1,-1 0-1,1 1 1,0-1-1,-1 0 1,1 0-1,0 0 1,0 0 0,-1 0-1,1 0 1,0 0-1,-1 0 1,1 0-1,0 0 1,0 0-1,-1 0 1,1 0-1,0 0 1,-1-1-1,1 1 1,0 0 0,-1-1-1,1 1 1,0 0-1,-1-1 1,1 1-1,0-2 1,18-29-75,-16 24 130,117-282 96,-90 204-92,4 2-1,55-98 1,-81 164-48,0 0 0,-1-1 0,8-34 0,-18 77-1,-1 1 0,-2 0 1,0-1-1,-1 0 0,-18 38 0,3-2 5,2-2 8,-68 221 89,76-230-155,2 0-1,2 1 1,-2 88 0,10-139-137,0-14 101,2-16 115,2 1-1,2 0 0,0 0 0,2 1 0,1 0 0,13-28 0,1-8-11,-10 24-16,19-52 15,49-105-1,-73 183-30,-8 18-21,-14 26-30,-22 34 57,-97 177-34,102-179 32,-43 127-1,67-165-143,14-42-138,6-16 122,104-270 364,25-61-146,-131 344-51,-8 17 5,0-1 1,-1 0 0,1 0 0,-1 0 0,0-1 0,-1 1-1,1 0 1,-1-1 0,0 1 0,0-7 0,-1 11-50,-1 23-16,-8 25 104,-27 85 1,13-55-21,-1 11 20,-15 50-17,-25 169-1,60-261-112,4-44 31,0-5-379,4-58 493,2-1-1,3 1 0,3 0 0,2 1 1,23-60-1,-30 100-86,-6 19-5,-1 8-182,-5 82 319,-31 169 0,9-97 20,27-160-107,0-1 0,-1 1-1,1 0 1,-1 0 0,1 0 0,-1 0 0,0 0 0,1 0-1,-1-1 1,0 1 0,0 0 0,1-1 0,-1 1-1,0 0 1,0-1 0,0 1 0,0-1 0,0 1 0,0-1-1,0 0 1,0 1 0,0-1 0,0 0 0,0 0 0,0 1-1,0-1 1,0 0 0,0 0 0,0 0 0,0 0 0,0-1-1,0 1 1,0 0 0,0 0 0,0-1 0,0 1-1,0 0 1,-2-2 0,-49-17-59,41 15 104,-36-12-3,-60-12-1,-34-11 88,-361-123 243,646 155-1047,12 15 642,1 6 1,175 40-1,-286-48 43,-33-5-10,1 1-1,-1 0 1,0 1-1,19 7 0,-29-8 533,-20-2-150,-14 0-363,-189-6 33,183 2-65,-1-2 0,1-1-1,-69-22 1,15-9 30,-159-91 1,126 61 26,360 157-789,-45-18 735,268 61-1,-428-127 84,-30-5 362,-11 0-288,-75-2-126,1-5 0,-106-21 0,-162-53 60,301 68-92,23 7-50,0-2 0,0-1 0,-49-23 0,76 30 35,0 1 0,0 0 0,0 0 0,0-1 0,0 1 0,1-1 0,-1 1 0,1-1 0,-1 1 0,1-1 0,0 1 0,-1-1 0,1 1 0,0-1 0,0 1 0,0-1 0,0 0 0,0 1 0,0-1 0,1 1 0,-1-1 0,1 1 0,-1-1 0,1 1 0,-1-1 0,1 1 0,0 0 0,-1-1 0,3-2 0,7 0-15,1 1-1,-1 0 1,1 0-1,-1 1 1,1 0 0,0 0-1,0 2 1,-1-1-1,21 3 1,-4-2 35,60 1 23,0 4 0,150 28 0,50 12 61,-279-41 755,-28-1-625,-33-1-151,-122-1-12,-201-3-89,286-9 62,65 6-70,-50-2-1,75 7-46,8 0-245,37 3 287,-1 2-1,77 18 1,1 1 87,-18-13-35,148-3 0,-250-8 197,-11 0-139,-83-9-247,67 5-132,0-2-1,1-1 0,-31-12 1,45 14-128,0 0 1,0-1-1,1 0 1,-1-1 0,1 0-1,1 0 1,-1 0-1,1-2 1,-13-17 0,-19-30-3164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6T15:58:39.229"/>
    </inkml:context>
    <inkml:brush xml:id="br0">
      <inkml:brushProperty name="width" value="0.035" units="cm"/>
      <inkml:brushProperty name="height" value="0.035" units="cm"/>
      <inkml:brushProperty name="color" value="#66CC00"/>
    </inkml:brush>
  </inkml:definitions>
  <inkml:trace contextRef="#ctx0" brushRef="#br0">1305 381 1057,'0'0'416,"-27"-11"764,27 11-1139,0 0-1,0 0 1,0-1 0,-1 1-1,1 0 1,0 0-1,0 0 1,-1 0 0,1 0-1,0 0 1,0 0-1,-1 0 1,1 0 0,0-1-1,0 1 1,-1 0-1,1 0 1,0 0 0,0 0-1,-1 0 1,1 1-1,0-1 1,-1 0-1,1 0 1,0 0 0,0 0-1,-1 0 1,1 0-1,0 0 1,0 0 0,0 1-1,-1-1 1,1 0-1,0 0 1,0 0 0,0 0-1,-1 1 1,1-1-1,0 0 1,-13 16 530,-12 29-570,19-34 221,-110 206-30,-5 12-109,-174 245 0,279-451-51,12-15-11,0-1 0,-1 0 0,0 0 0,-1 0 0,1-1 0,-1 1-1,-1-1 1,1-1 0,-1 1 0,-8 4 0,15-10-19,0 0 1,0 0 0,0 0 0,-1 0-1,1 0 1,0 0 0,0 0 0,0 0-1,0 0 1,-1 0 0,1 0-1,0 0 1,0 0 0,0 0 0,-1 0-1,1 0 1,0 0 0,0 0 0,0 0-1,-1 0 1,1 0 0,0 0-1,0 0 1,0 0 0,0 0 0,-1 0-1,1 0 1,0-1 0,0 1 0,0 0-1,0 0 1,-1 0 0,1 0-1,0 0 1,0-1 0,0 1 0,0 0-1,0 0 1,0 0 0,0 0 0,0-1-1,0 1 1,0 0 0,-1 0-1,1-1 1,0-13 19,0 8-4,2-31 5,1-1 0,3 1 0,0-1 1,3 2-1,23-65 0,89-175-12,-70 178-98,4 2 0,96-125 0,161-150-149,-298 355 235,-3 3-8,1 0-1,1 1 1,0 0 0,15-11-1,-44 62-43,-205 268 192,65-97 37,8 12-61,-135 272-1,249-422-351,29-61-175,23-43 383,296-536 214,53 32-199,-466 665-21,-144 250 1,-55 200 359,293-570-329,4-5 1,-1-1-1,1 1 1,-1-1 0,0 0-1,0 0 1,0 0 0,-1 0-1,1 0 1,-1 0-1,0-1 1,0 1 0,-5 3-1,4-7-198,4-8 186,0 6 37,2-17 30,1 0 0,1 1 0,1-1 0,1 1 0,0 0 0,2 1 0,18-35 0,-6 11-27,212-416 163,-158 332-118,136-175 1,-205 293-72,-1 3-4,0 0 1,0 0-1,0 1 0,1-1 0,0 1 0,7-5 0,-25 45 76,-72 108 82,12-22-80,-243 521 182,111-213-54,174-362-123,19-39-68,-2-2-1,0 1 1,-22 29 0,34-97-84,6 6 198,1-1 1,2 1-1,13-41 0,44-105-95,-48 138 1,180-439 129,-148 379-168,4 2 0,103-145 0,-140 224 2,-10 11 5,2 1 0,-1-1 1,1 1-1,1 1 0,-1-1 1,2 1-1,-1 1 0,1 0 1,0 0-1,12-7 1,-19 13 0,5 0 25,-7 14 164,-9 18-90,-2-1 0,-1-1 0,-31 56 0,6-15-85,-519 1083 303,438-903-256,116-252-551,3-12 535,11-26 97,1 2 0,26-53 0,-10 26-133,396-836 148,-405 862-155,2 2 0,1 1 0,2 0 0,45-48 0,-48 68-66,-22 17 67,1-1-1,-1 0 1,0 0 0,0 0-1,1 1 1,-1-1 0,0 0-1,0 0 1,1 0-1,-1 1 1,0-1 0,0 0-1,1 1 1,-1-1 0,0 0-1,0 0 1,0 1 0,0-1-1,0 0 1,0 1-1,1-1 1,-1 0 0,0 1-1,0-1 1,0 0 0,0 1-1,0-1 1,0 0-1,0 1 1,0-1 0,-1 0-1,1 1 1,0-1 0,0 0-1,0 1 1,0-1 0,0 1-1,-18 50 197,-223 406 109,130-258-217,-220 482 349,485-1007-395,168-429 90,-324 777-234,-15 30 141,-3 0 0,-36 68 0,19-43 0,-103 210 94,-52 118 175,175-357-325,17-46-198,9-23 81,130-296 317,90-172 123,-221 479-335,-6 14-33,-7 21-37,-20 46 172,-3-1-1,-46 82 0,28-59-21,-84 161 48,-28 60 308,156-310-494,2-7 41,7-16 45,12-34 93,140-332 99,157-354-80,-311 727-132,10-18 33,-11 25-74,-5 14-111,-11 28 228,0-1 0,-2-1 0,-21 37-1,5-9-27,-70 155 30,-294 651 247,384-842-597,27-54 157,155-324 532,-28-18-312,114-246-28,-250 602-46,-6 16 56,-8 24 90,-24 51 17,-43 77 1,28-61-156,-52 112-16,-256 573 251,334-727-265,19-50-80,13-35-21,76-173 467,113-294-261,-289 720 130,48-128-238,-39 135 1,69-187 37,-6 81-1,13-95-49,-6 24 53,8-49-59,-5-20 64,-31-355 113,25 220-53,-6 0 1,-41-168-1,54 305-85,3 11 1,0 0 1,0 0 0,-1 0 0,0 0 0,0 0-1,0 1 1,0-1 0,-1 1 0,0-1-1,-1 1 1,-7-9 0,11 13-11,0 1 0,0 0 0,0 0-1,-1 0 1,1 0 0,0-1 0,0 1 0,0 0 0,-1 0-1,1 0 1,0 0 0,0 0 0,0 0 0,-1-1 0,1 1-1,0 0 1,0 0 0,-1 0 0,1 0 0,0 0 0,0 0-1,-1 0 1,1 0 0,0 0 0,0 0 0,-1 0 0,1 0 0,0 0-1,0 1 1,-1-1 0,1 0 0,0 0 0,0 0 0,-1 0-1,1 0 1,0 0 0,0 1 0,0-1 0,-1 0 0,1 0-1,0 0 1,0 1 0,0-1 0,0 0 0,0 0 0,-1 0-1,1 1 1,0-1 0,0 0 0,-3 17-134,3-13 134,-29 811 136,29-792-158,1 0 1,1 0-1,5 25 0,-6-42 18,0-1 1,1 1-1,-1-1 0,1 1 1,0-1-1,1 1 0,-1-1 0,1 0 1,0 0-1,1 0 0,-1-1 1,1 1-1,0-1 0,0 0 0,0 0 1,0 0-1,10 6 0,-13-10 11,-1 0 0,1 0-1,-1 0 1,1 0-1,-1 0 1,1 0-1,-1 0 1,1 0 0,-1 0-1,1-1 1,-1 1-1,1 0 1,-1 0 0,1 0-1,-1-1 1,1 1-1,-1 0 1,0-1 0,1 1-1,-1 0 1,1-1-1,-1 1 1,0 0-1,1-1 1,-1 1 0,0-1-1,0 1 1,1-1-1,-1 1 1,0-1 0,0 1-1,0 0 1,1-1-1,-1 0 1,0 1 0,0-1-1,0 1 1,0-1-1,0 1 1,0-1-1,0 1 1,0-1 0,0 1-1,0-1 1,-1 0-1,3-36 34,-2 27-20,11-796 218,-11 592-162,0 213-117,-2 29-149,-20 244 274,6-108-56,8 248-1,10-397-35,0 0 0,0 0 0,1 0 0,1-1 0,1 0-1,0 0 1,1 0 0,0 0 0,1-1 0,10 16-1,-10-27-12,-7-2 28,0 0 0,1 0 0,-1 0 0,0 0 0,0-1 0,1 1 0,-1 0 1,0 0-1,0 0 0,1 0 0,-1 0 0,0 0 0,0 0 0,1 0 0,-1 0 1,0 0-1,1 0 0,-1 0 0,0 0 0,0 0 0,1 0 0,-1 0 0,0 0 0,0 1 1,1-1-1,-1 0 0,0 0 0,0 0 0,1 0 0,-1 0 0,0 1 0,0-1 1,0 0-1,1 0 0,-1 0 0,0 1 0,0-1 0,-1-13-20,1 13 12,0 0 1,1-1 0,-1 1-1,0 0 1,0 0 0,0 0-1,0-1 1,0 1 0,0 0 0,0 0-1,1 0 1,-1 0 0,0-1-1,0 1 1,0 0 0,0 0 0,1 0-1,-1 0 1,0 0 0,0 0-1,0-1 1,1 1 0,-1 0-1,0 0 1,0 0 0,0 0 0,1 0-1,-1 0 1,0 0 0,0 0-1,0 0 1,1 0 0,-1 0 0,0 0-1,0 0 1,0 0 0,1 0-1,-1 0 1,0 1 0,0-1 0,0 0-1,1 0 1,-1 0 0,0 0-1,0 0 1,0 0 0,1 0-1,-1 1 1,0-1 0,0 0 0,0 0-1,0 0 1,0 0 0,0 1-1,1-1 1,-1 0 0,0 0 0,0 0-1,0 1 1,0-1 0,0 0-1,0 0 1,0 0 0,0 1-1,0-1 1,0 0 0,0 0 0,0 1-1,0-1 1,2 3 4,0 0 0,0 0 0,0-1 1,1 1-1,-1-1 0,1 1 0,0-1 0,-1 0 0,1 0 0,0 0 0,0 0 1,0-1-1,1 1 0,-1-1 0,7 2 0,-3-1 5,0-1 0,0 0-1,1-1 1,-1 1 0,0-2 0,0 1-1,10-2 1,8-4 11,-1 0 0,0-2 0,34-15 0,33-22 53,165-109 0,-9 2 38,-228 142-98,0 0-1,1 1 1,0 0 0,1 2-1,23-6 1,-37 13 11,-6 0 335,-16 1-326,-1 1 0,0 0-1,0 1 1,1 1 0,0 0-1,0 1 1,0 1 0,0 0-1,-25 16 1,-10 10-100,-60 50 0,58-42 60,-46 33 20,-4-5 0,-136 70-1,107-64-100,130-74 58,21 0-347,-7-1 376,0-1 1,1 0-1,-1-1 1,0 0 0,0-1-1,-1-1 1,1 0-1,-1 0 1,0-1 0,19-13-1,14-13 41,52-46-1,-69 54-21,58-50 36,-36 29-17,1 2 0,3 2 0,66-38 0,-116 76-28,1 1 0,0-1 0,-1 1 0,1 0-1,0 1 1,0-1 0,0 1 0,0 0 0,10-1 0,-15 2 292,-24 8-32,0 8-277,1 0 0,1 1 0,-23 22 0,-13 12-9,54-48 19,-74 61-26,-3-4-1,-150 85 0,229-144 29,-4 2 11,1 0 0,-1 0 0,0 0 1,0-1-1,-1 0 0,1-1 0,-12 3 0,16-4-82,22-25-465,62-54 582,174-129 0,-229 188-37,-17 12-8,166-116 95,-153 110-73,0 1 0,1 1 0,1 1 0,0 1 0,51-13-1,-87 29 94,1-1 0,0 2 0,-18 13 0,10-7-50,-268 223-247,59-45 43,194-165 132,-27 21 3,-120 72 0,155-108-262,16-9 67,12-5 73,44-33 78,-2-3 0,46-49 0,-7 6 42,-42 43 44,5-8-26,3 3 0,2 1 0,113-70 0,-170 123-132,-20 19 64,-36 35 36,-76 59 15,116-106 16,-1-2 0,0-1 1,-1-1-1,-49 21 1,50-29-48,22-5 28,0 0 0,0 0 0,0 0 0,-1 0 0,1 0 0,0 0-1,0 0 1,0 0 0,-1 0 0,1 0 0,0 0 0,0 0 0,0 0 0,0-1 0,-1 1 0,1 0 0,0 0 0,0 0 0,0 0 0,0 0 0,0 0 0,-1 0 0,1-1 0,0 1 0,0 0 0,0 0 0,0 0 0,0 0 0,0-1 0,0 1 0,0 0 0,-1 0 0,1 0 0,0-1 0,0 1 0,0 0 0,0 0 0,0 0 0,0-1-1,0 1 1,0 0 0,0 0 0,0 0 0,0 0 0,1-1 0,18-30-270,-14 25 334,233-287-153,-124 175-2871,-101 107 205,-3 1-838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6T15:58:48.758"/>
    </inkml:context>
    <inkml:brush xml:id="br0">
      <inkml:brushProperty name="width" value="0.035" units="cm"/>
      <inkml:brushProperty name="height" value="0.035" units="cm"/>
      <inkml:brushProperty name="color" value="#66CC00"/>
    </inkml:brush>
  </inkml:definitions>
  <inkml:trace contextRef="#ctx0" brushRef="#br0">223 349 4356,'2'-1'54,"0"0"0,0-1-1,-1 1 1,1-1 0,0 1 0,0-1-1,-1 0 1,1 0 0,-1 0 0,1 0-1,-1 0 1,0 0 0,0 0-1,0 0 1,0-1 0,0 1 0,-1 0-1,1 0 1,0-1 0,-1 1 0,0-1-1,0 1 1,0 0 0,0-1 0,0 1-1,0-1 1,0 1 0,-1-3 0,0 0 431,0 0 0,-1 0 1,1 0-1,-1 0 1,0 1-1,0-1 0,0 0 1,-1 1-1,0-1 1,0 1-1,0 0 0,-7-7 1,10 11-456,0 0 1,0 1-1,0-1 0,0 0 1,0 0-1,0 1 1,0-1-1,0 0 0,0 0 1,0 0-1,0 1 1,0-1-1,0 0 0,0 0 1,0 0-1,0 1 0,0-1 1,0 0-1,-1 0 1,1 0-1,0 0 0,0 1 1,0-1-1,0 0 0,0 0 1,-1 0-1,1 0 1,0 0-1,0 1 0,0-1 1,0 0-1,-1 0 1,1 0-1,0 0 0,0 0 1,0 0-1,-1 0 0,1 0 1,0 0-1,0 0 1,0 0-1,-1 0 0,1 0 1,0 0-1,0 0 1,0 0-1,-1 0 0,1 0 1,0 0-1,0 0 0,0 0 1,-1 0-1,1 0 1,0 0-1,0-1 0,0 1 1,-1 0-1,1 0 1,0 0-1,0 0 0,0 0 1,0-1-1,0 1 0,-1 0 1,5 19 145,9 14-104,2 0 0,1-2 0,2 0 0,33 45 0,-40-60-58,364 470 413,-280-374-333,5-5 1,210 174-1,-80-90 82,-242-229 780,-100-158-822,-59-87-49,106 194-109,-375-468-171,343 451 188,-180-177 14,277 283-15,0 0 0,0 0 0,0 0 0,0-1 0,0 1 0,0 0 1,0 0-1,0 0 0,0 0 0,0 0 0,0-1 0,0 1 0,0 0 0,0 0 0,0 0 1,0 0-1,-1 0 0,1 0 0,0-1 0,0 1 0,0 0 0,0 0 0,0 0 0,0 0 1,0 0-1,-1 0 0,1 0 0,0 0 0,0 0 0,0 0 0,0 0 0,0 0 1,-1 0-1,1 0 0,0 0 0,0-1 0,0 1 0,0 0 0,0 1 0,-1-1 0,1 0 1,0 0-1,0 0 0,0 0 0,0 0 0,0 0 0,-1 0 0,1 0 0,0 0 0,0 0 1,0 0-1,0 0 0,0 0 0,0 0 0,0 1 0,-1-1 0,1 0 0,0 0 1,0 0-1,0 0 0,0 0 0,0 0 0,0 0 0,0 1 0,0-1 0,0 0 0,0 0 1,4 16-128,12 21 138,150 372 101,-33-72 22,-79-220-45,94 151 0,-105-202-59,3-2 1,3-2-1,85 83 0,111 83 127,-230-217-86,-9-12 225,-6-1-259,0 0 0,0-1 0,-1 1 0,1 0 0,-1 0 0,1-1 0,-1 1 0,0 0 0,0 0 1,1 0-1,-3-3 0,-47-86 61,-72-102 1,-20-34-80,-17-116-91,31-11-25,-1-1 44,40 174 29,54 115 27,32 60-695,13 24 485,20 35 212,137 311 74,5 8-7,-120-273-20,107 155 1,63 30 46,-161-215-83,132 115 0,-182-178 410,-16-16-196,-17-19-136,-177-206-58,9-8 1,-221-375-1,363 531-72,24 41 60,-3 0 1,-60-79-1,82 123-378,8 16 41,20 43 221,38 67 0,4 10 151,21 83 35,29 65-46,-90-229-27,2-1 1,3 0 0,38 48 0,-50-78-8,1 0-1,27 25 0,-41-47 564,-6-10-443,-6-11-164,-57-105-39,-44-94-92,26 9-1,-16-35 43,73 191 123,-3 1 0,-48-70 0,70 113 15,4 8-28,0-1 0,0 1 0,0 0 0,0 0 0,0 0 0,0 0 0,-1 0 0,1 1 0,-1-1 0,-3-2-1,5 25-361,6 50 295,3-1-1,31 125 0,-33-168 83,12 47 23,2-1 0,3-1 0,4-1 1,51 96-1,-57-128-10,2-1 0,2-1 1,1-1-1,1-1 0,2-2 1,1-1-1,2-1 0,1-1 1,39 25-1,-30-26 3,2-2 0,0-2 0,1-1 0,79 25-1,-108-48 85,-16-12 117,-18-18-79,-22-16-96,-2 1 0,-2 2-1,-84-64 1,17 16-39,10-7-18,-174-219 0,145 158-50,117 146-11,14 19-202,19 23 130,48 61 150,79 139 0,35 110 86,-164-304-87,-6-8-2,1-1 0,2-1 0,1 0 0,29 36 0,-29-49 5,0 0 1,1-1-1,0-1 0,1-1 1,0 0-1,1-1 0,0-1 1,24 6-1,-40-12-3,0 1 0,1-1-1,-1 0 1,0 0 0,0 0-1,1-1 1,-1 1 0,1-1 0,-1 0-1,0 0 1,1 0 0,-1 0-1,1 0 1,-1-1 0,0 0 0,1 1-1,-1-1 1,0 0 0,0-1-1,1 1 1,-1-1 0,0 1 0,-1-1-1,1 0 1,0 0 0,0 0-1,-1-1 1,5-4 0,67-69 14,-56 60-14,-1-1 1,0 0 0,-1-2-1,-1 0 1,-1-1 0,15-26 0,-9 2 20,-2-2 1,-3 0 0,-1 0 0,15-96 0,0-194-3,-27 303-18,-2 28-210,0 21 123,-6 32 21,-26 48 99,-4 0 0,-81 153 0,86-186-20,-223 439 83,249-496-104,5-17-9,8-20 16,42-83 19,124-207 0,-116 222-17,-33 54-6,-14 22-1,2 0-1,0 2 1,1-1 0,1 2 0,25-26-1,-38 74-222,-7 20 265,-3 0 0,-1-1-1,-31 89 1,14-48-14,-50 228 112,74-310-107,4-43 116,-1 2-105,9-10 12,2 0 0,34-83 0,52-81-34,-89 192-16,23-50-62,79-117 1,-110 219-62,-12 4 143,-2 1 0,-1-2 0,-3 0 0,-28 49 0,28-54 3,-15 29 30,12-17-23,-3-2-1,-2 0 0,-60 78 1,67-104 44,18-17 44,-16 0 58,-139-3 30,57 0-134,-1 4 0,-114 16 0,-68 21-16,-315 3 0,810-45-118,89 1 44,-272 5 25,-1 1 0,1 2 0,-1 0 0,0 2 0,46 17 0,136 72 63,-167-73-60,-40-21-4,29 16 11,1-2 1,0-2-1,50 13 0,-106-33 100,0-2 0,0-1 0,2-1-1,-23-13 1,-32-17-146,-379-123-117,268 103 116,142 48 32,33 10-4,0 0 0,-1-1 0,1 0 0,0-1 0,-17-9 0,57 9-724,32 8 709,122 22 1,-60-5 22,80 11 116,133 14 103,-501-48 314,37 3-656,-465-2 20,577 4-107,26 3 42,33 8 40,-41-14 130,76 19-20,0-5 1,1-2-1,128 1 1,245-28-139,-105-1-791,-308 16 760,305 7-4090,-245 5-491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6T15:59:20.829"/>
    </inkml:context>
    <inkml:brush xml:id="br0">
      <inkml:brushProperty name="width" value="0.035" units="cm"/>
      <inkml:brushProperty name="height" value="0.035" units="cm"/>
      <inkml:brushProperty name="color" value="#66CC00"/>
    </inkml:brush>
  </inkml:definitions>
  <inkml:trace contextRef="#ctx0" brushRef="#br0">0 1 288,'0'95'1089,"7"-4"-64,22-7 64,11-8-736,11-4-33,16-2-128,16 2-64,12-2 0,6-5-96,-4-8 32,-2-11-64,-6-14 0,1-9-256,5-12-1025,4-11-1442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6T15:59:26.080"/>
    </inkml:context>
    <inkml:brush xml:id="br0">
      <inkml:brushProperty name="width" value="0.035" units="cm"/>
      <inkml:brushProperty name="height" value="0.035" units="cm"/>
      <inkml:brushProperty name="color" value="#66CC00"/>
    </inkml:brush>
  </inkml:definitions>
  <inkml:trace contextRef="#ctx0" brushRef="#br0">913 181 4580,'4'-11'175,"9"-41"625,-12 49-544,-1 0 0,0 0 0,1 0 0,-1 0 0,0 1 0,-1-1 0,1 0 0,0 0 0,-1 0 0,0 1 1,1-1-1,-1 0 0,0 0 0,0 1 0,-3-4 0,21 57 827,-8-26-883,-1 0-1,-1 1 0,-2 0 1,0 0-1,1 28 0,-4 137 756,-3-133-810,-13 577 789,12-495-887,6 172-30,0-279 60,1-1-1,2-1 0,1 1 0,2-1 1,1 0-1,18 35 0,-29-66-66,0 0-1,0 0 1,0 0 0,0 0-1,0-1 1,0 1-1,0 0 1,0 0 0,0 0-1,0 0 1,0 0-1,0 0 1,0 0 0,0 0-1,0 0 1,1 0-1,-1 0 1,0 0 0,0 0-1,0-1 1,0 1-1,0 0 1,0 0 0,0 0-1,0 0 1,0 0-1,0 0 1,1 0 0,-1 0-1,0 0 1,0 0-1,0 0 1,0 0 0,0 0-1,0 0 1,0 0-1,0 0 1,1 0 0,-1 0-1,0 0 1,0 0-1,0 0 1,0 0 0,0 0-1,0 1 1,0-1-1,0 0 1,0 0 0,0 0-1,0 0 1,1 0-1,-1 0 1,0 0 0,0 0-1,0 0 1,0 0-1,0 0 1,0 0 0,0 1-1,0-1 1,0 0-1,0 0 1,0 0 0,3-15 228,-1-19-119,0-117 14,-31-290 1,-10 193-90,-68-629-88,96 749-458,12 146 426,2 0 0,0 1 0,1-1 0,1-1 1,11 29-1,1 3 66,27 108 317,35 240-1,-19 170 16,-53-199-272,-4-168 946,-16-322-650,-2-37-366,15-465 117,0 33-88,0 577 1,0 1-7,0 0-1,-1 0 0,0 1 1,-1-1-1,-1 1 1,-4-14-1,3 98-1160,4 28 1274,5 272 166,2-278-217,36 183 0,165 425 362,-202-689-340,-4-17 116,-3-24 30,-9-18-188,-2 1-1,-1 1 0,-23-49 0,-5-16-34,-47-166 97,-95-520 0,177 747-126,0-82 0,6 128-45,0 8-176,7 129 43,32 175-1,-19-172 315,79 347 267,-56-298-234,9 97 160,-46-264-148,-5-39 231,-8-14-308,-1 1-1,-2 0 1,-21-49-1,-10-33-11,26 53-51,-7-67-1,-7-30 150,25 236-1239,1 115 1183,8 242 464,-4-417-568,1 1 1,1-1-1,1 0 0,0 0 0,2-1 1,0 1-1,1-1 0,11 21 0,-18-38-8,0 0 0,0 0 0,0 0 0,0 0 0,0 0 0,0 0 0,0-1 0,0 1-1,0 0 1,1 0 0,-1 0 0,0 0 0,0 0 0,0 0 0,0 0 0,0-1 0,0 1-1,0 0 1,0 0 0,0 0 0,0 0 0,0 0 0,1 0 0,-1 0 0,0 0 0,0 0-1,0 0 1,0 0 0,0 0 0,0-1 0,0 1 0,1 0 0,-1 0 0,0 0 0,0 0-1,0 0 1,0 0 0,0 0 0,0 0 0,0 0 0,1 0 0,-1 0 0,0 0 0,0 0-1,0 0 1,0 1 0,0-1 0,0 0 0,1 0 0,-1 0 0,0 0 0,0 0 0,0 0-1,0 0 1,0 0 0,0 0 0,0 0 0,0 0 0,0 0 0,1 1 0,-1-1 0,0 0-1,0 0 1,0 0 0,0 0 0,2-19 144,-2-26 28,-115-759 104,83 621-302,28 158 13,3 16 7,0 1-1,0 0 1,-1 0-1,0 0 1,0 0 0,-1 0-1,-5-10 1,4 59-846,9 19 890,4 1 0,1-2-1,24 74 1,-10-40 4,29 137 123,56 214 273,-119-544 103,-110-372-314,116 463-861,3 31 498,6 36 214,29 88-8,-22-86 53,38 113 0,-40-154-143,-4-18-8,0-33-12,-1 0 63,1 15-28,1 1 1,0 0-1,2 0 1,0 1-1,0 0 1,1 0 0,17-17-1,95-90 183,-85 88-169,460-463 84,-475 480-479,-36 45 200,-57 75 420,-161 178 0,64-85-86,66-71-49,101-152-129,2 13 46,1-1 1,1 1-1,0 1 0,0-1 1,2 0-1,0 1 1,0 0-1,1 0 1,15-23-1,83-109 114,-91 128-145,175-208 18,-140 174-33,2 2 0,69-52 0,-123 128-491,-16 10 578,-1-2 0,-2 0-1,-48 54 1,42-52-48,-96 117 314,-235 223-1,342-362-287,18-15-36,0 0-1,-1 0 1,1 0 0,0 0 0,-1 0-1,1 0 1,0 0 0,-1 0 0,1 0-1,0 0 1,0 0 0,-1 0 0,1-1-1,0 1 1,-1 0 0,1 0 0,0 0-1,0 0 1,0 0 0,-1-1 0,1 1-1,0 0 1,0 0 0,-1 0 0,1-1-1,0 1 1,0 0 0,0 0 0,0-1 0,-1 1-1,1 0 1,0-1 0,0 1 0,0 0-1,0 0 1,0-1 0,0 1 0,0 0-1,0-1 1,0 1 0,0 0 0,0 0-1,0-1 1,0 1 0,0 0 0,0-1-1,0 1 1,0 0 0,0 0 0,1-1-1,-1 1 1,0 0 0,0-1 0,0 1-1,0 0 1,1 0 0,-1-2 10,1-19 10,1 1 1,2-1 0,0 1-1,0 1 1,2-1-1,1 0 1,0 1 0,1 1-1,2-1 1,16-26-1,7-3-24,1 2-1,63-66 0,18-2-30,-95 96-8,0 1 0,1 1 0,46-25 0,-66 40 30,-1 1 1,1-1-1,-1 1 0,1 0 1,0-1-1,-1 1 1,1 0-1,-1-1 1,1 1-1,0 0 1,-1 0-1,1 0 1,0 0-1,0-1 1,-1 1-1,1 0 1,0 0-1,-1 0 1,1 1-1,0-1 0,-1 0 1,1 0-1,0 0 1,-1 0-1,1 1 1,0-1-1,-1 0 1,1 1-1,0-1 1,-1 0-1,1 1 1,-1-1-1,1 1 1,-1-1-1,1 1 0,-1-1 1,1 1-1,-1-1 1,1 1-1,-1-1 1,0 1-1,1 0 1,-1-1-1,0 1 1,0 0-1,1-1 1,-1 1-1,0 0 1,0-1-1,0 1 1,0 0-1,0-1 0,0 1 1,0 0-1,0 1 1,-5 46-183,4-43 202,-4 14 22,0-1 1,-1 0-1,-1 0 1,0-1 0,-2 0-1,0 0 1,-18 25-1,-95 109 304,54-70-271,4 1 0,63-81-96,6-17-28,-6 17 62,1-1-1,0 0 1,0 0 0,-1 0 0,1 0-1,0 0 1,-1 0 0,1 0 0,0 0-1,-1 0 1,1 0 0,0 0 0,-1 0-1,1 0 1,0 0 0,-1 0 0,1 0-1,0 0 1,0 0 0,-1 0 0,1 0-1,0-1 1,-1 1 0,1 0 0,0 0-1,0 0 1,-1 0 0,1-1 0,0 1-1,0 0 1,0 0 0,-1-1 0,1 1-1,0 0 1,0 0 0,0-1-1,0 1 1,-1 0 0,1-1 0,0 1-1,0 0 1,0 0 0,0-1 0,0 1-1,0 0 1,0-1 0,0 1 0,0 0-1,0-1 1,0 1 0,0 0 0,0-1-1,0 1 1,0 0 0,0 0 0,0-1-1,1 1 1,-1 0 0,0-1 0,0 1-1,0 0 1,0 0 0,1-1 0,-1 1-1,0 0 1,0 0 0,1-1 0,-72 7 37,0-4 1,-1-2-1,1-4 1,0-3-1,1-3 1,-1-3-1,2-3 1,0-3-1,-103-44 1,80 16 77,184 99-539,-42-31 454,1-2-1,1-2 0,65 12 1,163 16 205,-25-6-33,-197-27-174,-1 3 0,75 29 0,-119-37 67,-15-5 125,-24-5 169,-23-12-342,-81-37 0,11 4-30,-544-134-114,202 65 36,442 110 61,-22-2-42,41 9-77,2 1-107,107 47-28,-63-26 266,68 22-1,16-11 88,152 19-1,-30-8 20,-206-31-94,-77-10 204,-33-7-215,-110-19-1,2-1-32,-119 12-201,-25-1 251,297 11-23,13 3-6,1-1 0,0 0 0,-1-1 1,1 0-1,0 1 0,0-2 0,-1 1 1,1 0-1,0-1 0,0 0 1,-7-4-1,13 5-20,-1 1 0,0-1 1,1 1-1,-1-1 0,1 1 0,-1-1 1,1 1-1,0 0 0,-1-1 0,1 1 0,-1 0 1,1-1-1,0 1 0,-1 0 0,1 0 1,-1 0-1,1 0 0,0-1 0,-1 1 1,1 0-1,0 0 0,-1 0 0,1 0 1,0 1-1,-1-1 0,1 0 0,0 0 1,0 0-1,248-4 108,0 10-1,277 43 1,-501-43-80,-33-3-17,-43-2-15,48-1 21,-62-2-966,0-3 0,0-3-1,1-3 1,0-2 0,1-3 0,1-3-1,-107-48 1,51 5-6518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6T15:59:54.794"/>
    </inkml:context>
    <inkml:brush xml:id="br0">
      <inkml:brushProperty name="width" value="0.035" units="cm"/>
      <inkml:brushProperty name="height" value="0.035" units="cm"/>
      <inkml:brushProperty name="color" value="#66CC00"/>
    </inkml:brush>
  </inkml:definitions>
  <inkml:trace contextRef="#ctx0" brushRef="#br0">2552 268 32,'0'-12'682,"0"7"-518,0 0-1,0 0 1,0 0 0,-1 0-1,1 0 1,-1 1-1,-2-8 1,2 10-123,0 1-1,0-1 1,0 1 0,0 0 0,0 0-1,0-1 1,0 1 0,-1 0 0,1 0-1,0 0 1,-1 0 0,1 1 0,-1-1-1,1 0 1,-1 0 0,1 1 0,-1-1-1,1 1 1,-1 0 0,0-1 0,1 1-1,-1 0 1,1 0 0,-1 0-1,0 0 1,-2 0 0,1 0-9,1 1 0,-1-1 1,0 0-1,0 1 0,1 0 0,-1-1 0,0 1 1,1 0-1,-1 0 0,1 1 0,-1-1 0,1 1 1,-1-1-1,1 1 0,0 0 0,0-1 0,0 1 1,0 0-1,-2 3 0,-3 4 43,1 1 0,1-1 0,-9 18 0,-1 5 118,-20 25 306,-3-1 0,-68 78 0,-105 90 297,138-149-468,-3 2-56,-2-2 1,-4-5-1,-2-3 0,-4-4 0,-118 65 1,184-117-155,15-8-89,8-5-134,63-45 280,98-94 0,-80 65-130,516-408 62,97-53-133,-694 537 33,0 0 1,0-1 0,0 1 0,-1 0 0,1-1 0,0 1 0,0-1 0,0 0 0,-1 1 0,1-1 0,0 0 0,-1 1 0,1-1 0,0 0 0,-1 0 0,1 1 0,-1-1 0,1 0 0,-1 0 0,0 0-1,1 0 1,-1 0 0,0 0 0,0 0 0,0 0 0,1 0 0,-1 0 0,0-1 0,-3 2 11,1 0 0,0 0 0,-1 0-1,1 0 1,0 0 0,0 1 0,-1-1 0,1 1-1,0-1 1,0 1 0,0 0 0,-4 2 0,-21 10-10,0 1 0,1 2 1,1 0-1,-33 29 0,47-37-7,-751 656 179,-34 26-58,787-684-102,-9 8 231,0-1 1,0 0-1,-23 10 0,121-90-1544,407-372 1538,-129 105-294,373-271-240,-728 602 287,20-15-19,1 0 0,1 2 0,32-16 1,-102 58 136,2 1 0,0 3 0,2 1 0,-49 48 0,10-10-19,-864 753 25,846-735-166,73-65 46,-261 212 63,272-224-61,12-8-13,0 0-1,0 0 1,0 0 0,-1-1-1,1 1 1,-1-1 0,1 0-1,-1 1 1,1-1 0,-1 0-1,0 0 1,0-1 0,-5 2-1,19-13-444,537-534 762,-122 97-232,24 34-207,-425 393 115,-18 14-1,0 0-1,1 0 0,-1 1 0,1 1 1,1-1-1,-1 1 0,1 0 1,0 1-1,15-5 0,-27 14-9,-56 62 97,-4-4 0,-71 57 0,48-44-34,-312 291-10,-75 66 74,-11-29 81,448-377 112,18-14-401,45-27-213,66-47 475,-2-4 0,158-146 0,-162 134-145,248-224 84,318-271-108,-633 553 5,-17 16 6,-1 0-1,0 1 1,1 0-1,-1-1 1,1 1-1,0 0 1,0 0 0,0 1-1,0-1 1,0 1-1,0-1 1,6-1-1,-13 12 10,-55 50 34,-112 88 1,45-42 38,-291 277-42,-149 128 268,541-489-261,17-13-30,-1 0 0,0-1 0,0 0 0,-1-1 0,-10 6 0,20-12-16,0 0-1,0 0 1,0-1 0,0 1 0,0 0 0,0 0 0,0 0 0,0 0 0,0 0 0,0 0-1,0 0 1,0 0 0,0-1 0,0 1 0,0 0 0,0 0 0,0 0 0,0 0-1,0 0 1,0 0 0,0 0 0,0 0 0,0-1 0,0 1 0,0 0 0,0 0 0,0 0-1,0 0 1,0 0 0,0 0 0,0 0 0,0 0 0,0 0 0,0 0 0,-1-1-1,1 1 1,0 0 0,0 0 0,0 0 0,0 0 0,0 0 0,0 0 0,0 0-1,0 0 1,0 0 0,-1 0 0,1 0 0,0 0 0,0 0 0,0 0 0,0 0 0,0 0-1,0 0 1,0 0 0,-1 0 0,1 0 0,0 0 0,9-14-25,368-406 300,-256 294-215,-86 89-52,89-94-36,187-155 1,-290 270 23,46-34 16,-62 47-19,0 0 1,1 0-1,0 0 1,-1 1-1,1 0 0,0 0 1,0 0-1,1 1 0,-1 0 1,8-1-1,-14 3 5,1 0 0,-1-1 0,0 1 0,0 0 0,0-1-1,0 1 1,0 0 0,0 0 0,0-1 0,0 1 0,0 0 0,0 0 0,0-1 0,-1 1-1,1 0 1,0-1 0,0 1 0,-1 0 0,1-1 0,-1 1 0,1 0 0,0-1 0,-1 1 0,1-1-1,-1 2 1,-15 18 71,0-1-1,-21 19 0,1-1-19,-1111 1109 257,1045-1052-195,-311 264 156,390-342-405,22-17-127,12-10 151,725-710 256,-575 560-232,72-79 61,95-93 3,-313 320 22,-7 4-11,0 2 0,1-1 0,0 1 0,18-10 0,-25 16-67,-3 6 8,-3 5 90,0-1 0,0 1-1,-1 0 1,-1-1 0,0 0 0,0-1 0,-14 15-1,6-5 16,-141 165 107,-304 278 0,176-197 121,-29 25 298,296-275-525,11-8-21,-2 0 0,1-1 0,-1 0 1,0 0-1,-11 6 0,16-11-30,2 0-97,0-2 91,1 0 1,-1 0-1,1 0 0,0 0 0,-1 0 0,1 0 1,0 0-1,0 0 0,1 1 0,-1-1 0,0 0 1,1 1-1,-1-1 0,0 1 0,1-1 0,3-1 1,7-9 1,762-764-116,-606 618 207,-143 134-55,99-86-155,-141 134 15,-356 349 407,201-208-251,77-72 15,-355 356 314,37 25-204,367-418-211,443-493-154,519-530 362,-876 930-171,-33 34-71,-7 8 65,-12 15 16,-180 201 38,83-101 28,-780 908 581,865-999-610,16-20-20,1-1-1,-1 0 1,0 0 0,-11 8-1,12-12-20,7-3-53,2-8 60,0 1 0,0 0 0,1 0 0,0 1 0,0-1 0,0 1 0,1-1 1,0 1-1,0 0 0,0 0 0,1 1 0,0-1 0,5-3 0,9-11-5,-12 13 138,-6 5-82,1-1 0,0 1 1,-1 0-1,1-1 0,-1 1 1,1-1-1,-1 1 1,0-1-1,0 0 0,0 0 1,0 1-1,0-1 0,0 0 1,0 0-1,0 0 0,0-3 1,-40 9-172,31 2 133,0 0-1,0 1 0,1-1 0,0 2 0,0-1 0,-8 11 0,8-8 17,-1-1 0,0 0 1,0-1-1,-16 13 0,20-21 44,3 0-46,0-1-1,0 1 1,0-1-1,0 1 1,0-1-1,0 0 1,0 1 0,0-1-1,0 0 1,0 0-1,1 0 1,-1 0-1,0 0 1,0 0-1,1 0 1,-1 0-1,1 0 1,-1 0-1,1 0 1,-1-1-1,1 1 1,0 0-1,0 0 1,-1-3-1,-1-2 42,-9-30-2,1 0 0,2-1 0,2 0-1,-2-44 1,3-156 18,5 172-66,2-51 26,-4-130 42,2 245-72,0 1-1,0-1 0,0 1 0,0-1 1,0 1-1,0-1 0,0 1 0,0-1 1,0 1-1,0 0 0,0-1 0,0 1 1,-1-1-1,1 1 0,0-1 0,0 1 1,0 0-1,-1-1 0,1 1 0,0-1 1,0 1-1,-1 0 0,1-1 1,0 1-1,-1 0 0,1 0 0,0-1 1,-1 1-1,1 0 0,-1 0 0,1-1 1,-1 2-17,0-1 1,1 1 0,-1 0-1,1-1 1,-1 1 0,1 0-1,0 0 1,-1 0 0,1-1-1,0 1 1,-1 0 0,1 0-1,0 0 1,0-1 0,0 1-1,-1 0 1,1 0 0,0 0-1,0 0 1,1 1 0,-6 847 64,7-787-40,13 76-1,-11-114-13,1 0 1,2 0 0,0 0-1,1-1 1,2-1-1,12 24 1,-7-26-33,-15-20 42,0 0-1,0 0 0,0-1 1,0 1-1,-1 0 1,1-1-1,0 1 1,0 0-1,0 0 1,0-1-1,0 1 0,1 0 1,-1 0-1,0-1 1,0 1-1,0 0 1,0-1-1,0 1 1,0 0-1,0 0 0,0-1 1,1 1-1,-1 0 1,0 0-1,0 0 1,0-1-1,1 1 1,-1 0-1,0 0 0,0 0 1,1-1-1,-1 1 1,0 0-1,0 0 1,1 0-1,-1 0 1,0 0-1,0 0 0,1 0 1,-1 0-1,0-1 1,0 1-1,1 0 1,-1 0-1,0 0 1,1 0-1,-1 0 0,0 1 1,0-1-1,1 0 1,-1 0-1,0 0 1,1 0-1,-1 0 1,0 0-1,0 0 0,1 0 1,-1 1-1,0-1 1,0 0-1,1 0 1,-19-231 601,4 91-564,-1-153-33,-34-287-170,37 524 174,-3 0 1,-35-84-1,29 84-15,21 55-61,4 240-309,53 368 95,-56-601 273,35 188 67,-28-163-49,1 0-1,2 0 1,0-1-1,18 31 1,-27-58 30,-2-3 32,-48-12 337,47 11-417,-1 0 0,0 0 0,1 1 0,-1-1 0,0 0 0,0 1 0,0-1 0,0 1 0,1-1 0,-1 1 0,0 0 0,0 0 0,0-1 0,0 2 0,-2-1 0,3 0-32,4 1-278,23 11 290,0-2-1,1-1 1,0-1 0,0-1-1,1-2 1,41 4 0,176-4 189,-151-7-100,7-1-46,0-4 1,105-22-1,194-59 75,-97 19 33,-282 66 24,-20 3 475,-5 0-134,-25-3-447,0 2 0,-1 0-1,1 2 1,0 2 0,-1 1-1,1 0 1,-53 18 0,-433 190-3,121-45 27,280-125-77,-176 42 1,274-81-43,-1 0-1,0-1 1,0-1 0,-17-1 0,28 0-43,16-23-675,10 2 735,1 2 0,0 0 0,2 1 0,0 2 0,1 0 0,39-19 0,-35 19 29,448-218-98,20 40 15,-465 182 96,25-10-3,1 2 0,0 3 0,84-14 0,-119 29 239,-37 7 264,6-3-479,-249 88 199,146-48-210,-1044 344-327,1100-372 193,46-12-192,37-10-47,298-92 369,101-27 32,-87 53-329,-258 62-1283,0 3 1,102 3-1,-102 9-1957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6T16:31:24.193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38 0 9545,'-3'8'447,"1"-1"-1,0 1 1,1 0-1,-1-1 1,2 1-1,-1 0 1,1-1-1,1 16 1,0 10 98,-15 97 849,7-89-819,3 0 0,1 0 0,5 81 1,-1-118-593,0 0 0,0 0 1,1 0-1,-1 0 1,1-1-1,0 1 0,0 0 1,0-1-1,0 1 1,1-1-1,0 0 0,-1 0 1,1 0-1,0 0 1,0 0-1,1 0 0,-1-1 1,1 0-1,-1 0 1,1 0-1,0 0 0,0 0 1,-1-1-1,1 1 1,0-1-1,0 0 0,1-1 1,-1 1-1,0-1 1,0 1-1,0-1 0,0 0 1,0-1-1,1 1 1,-1-1-1,0 0 0,0 0 1,0 0-1,0 0 1,0-1-1,-1 0 0,1 0 1,0 0-1,-1 0 1,1 0-1,-1-1 0,0 1 1,1-1-1,-2 0 1,1 0-1,0 0 0,0 0 1,-1-1-1,3-4 1,15-45-2819,-10 18-651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6T15:59:57.449"/>
    </inkml:context>
    <inkml:brush xml:id="br0">
      <inkml:brushProperty name="width" value="0.035" units="cm"/>
      <inkml:brushProperty name="height" value="0.035" units="cm"/>
      <inkml:brushProperty name="color" value="#66CC00"/>
    </inkml:brush>
  </inkml:definitions>
  <inkml:trace contextRef="#ctx0" brushRef="#br0">1813 57 2146,'0'-57'10890,"-10"59"-9779,1 2-1074,0 1 1,0 1-1,0 0 0,1 0 1,0 1-1,0-1 0,1 2 1,-12 14-1,0-1 38,-112 127 102,-124 186 1,29-36-42,197-262-80,-272 312 614,337-391-582,45-71 0,-34 46-61,0 1-20,38-49 46,-5-4 0,76-155-1,-146 253-112,-15 32-35,-19 37 53,-106 172 88,-513 819 660,633-1027-918,10-22 173,11-24 88,145-257 203,-98 192-221,274-430 1,-293 482-91,-43 65-315,-29 45 397,-3-2 1,-55 69-1,30-43-13,-458 594 524,518-678-527,-1 0-1,1 0 1,-1 0-1,0 0 1,0 0-1,0-1 1,0 1-1,0 0 1,0-1-1,0 0 1,0 1-1,-3 0 1,4-2-9,1 0 1,-1-1-1,1 1 1,0 0-1,-1 0 1,1-1 0,-1 1-1,1 0 1,0-1-1,-1 1 1,1 0 0,0-1-1,-1 1 1,1 0-1,0-1 1,0 1 0,0-1-1,-1 1 1,1 0-1,0-1 1,0 1 0,0-1-1,0 1 1,0-1-1,0 1 1,0-1 0,0 1-1,0-1 1,0 1-1,0-1 1,0 1 0,0-1-1,0 1 1,0 0-1,0-1 1,1 0 0,1-13 23,1 1 1,0-1-1,8-16 1,14-30 8,2 2-1,59-92 1,90-98-38,-149 213-4,-18 20-13,1 1 1,1 0-1,0 1 0,1 1 1,0-1-1,1 2 0,0 0 1,17-11-1,-34 50-483,-16 14 573,-2-1 1,-2-1-1,-40 51 0,27-39-27,-129 179 282,-260 279-1,418-497-344,20-17-23,23-19 16,-1-13 110,-3-1-1,-1-1 0,45-75 0,-2 2 10,-59 90 3,-14 20 47,0 3-250,-1 10 103,-2-1 0,1 0-1,-2 0 1,1 0 0,-2 0 0,1 0-1,-10 13 1,-7 22-2,20-43 11,-67 187 63,59-159-49,2 1 0,1 1 0,1-1 0,0 48 0,5-79 18,0-6 166,-31-276 148,13 83-270,-41-167-57,9 76-22,48 277-57,1 7-172,2 13-34,0 8 146,26 283 117,-12-169 16,-14-114-12,44 304 40,-37-282-36,1 0 1,2-1-1,2 0 1,1-1-1,2 0 1,25 40-1,-36-68-13,-3-4 4,0 0 1,0 0-1,0-1 0,0 1 0,0-1 0,1 0 0,0 0 1,0 0-1,0 0 0,0 0 0,0-1 0,0 1 0,1-1 1,-1 0-1,5 3 0,-7-21 271,-4-86-136,-6 1 1,-3 0-1,-34-130 1,-110-285-130,147 491-133,9 25 125,0 1 1,0-1-1,0 0 0,0 0 0,0 0 1,0 0-1,0 0 0,0 0 1,0 0-1,0 0 0,0 0 1,0 0-1,0 0 0,0 1 0,0-1 1,0 0-1,0 0 0,-1 0 1,1 0-1,0 0 0,0 0 0,0 0 1,0 0-1,0 0 0,0 0 1,0 0-1,0 0 0,0 0 1,0 0-1,0 0 0,0 0 0,0 0 1,-1 1-1,1-1 0,0 0 1,0 0-1,0 0 0,0 0 0,0 0 1,0 0-1,7 43-289,-4-29 379,24 144-45,-4-14-43,72 242 1,-91-373 13,-3-6-8,1-1 0,1 1 0,-1-1-1,1 1 1,0-1 0,1 0 0,0 0 0,7 10 0,-10-19 7,0-1 1,0 1-1,0 0 0,0-1 1,-1 1-1,0 0 1,0-1-1,0-4 1,0-79-115,0-118-5289,2 144 1193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6T15:59:58.178"/>
    </inkml:context>
    <inkml:brush xml:id="br0">
      <inkml:brushProperty name="width" value="0.035" units="cm"/>
      <inkml:brushProperty name="height" value="0.035" units="cm"/>
      <inkml:brushProperty name="color" value="#66CC00"/>
    </inkml:brush>
  </inkml:definitions>
  <inkml:trace contextRef="#ctx0" brushRef="#br0">0 673 11755,'9'-2'32,"1"0"1,-1-1-1,-1-1 1,1 1-1,0-1 0,-1-1 1,0 1-1,0-2 0,12-8 1,31-18 145,79-27-33,-82 39-16,-1-1 0,-1-2 0,-1-3 0,53-39 0,85-91 554,-180 152-635,-3 3 129,-2 1-150,-1-1 0,1 0 1,-1 1-1,1 0 1,-1-1-1,1 1 1,-1 0-1,0 0 1,1 0-1,-1 1 1,1-1-1,-1 1 0,1-1 1,-5 3-1,-35 15-141,39-17 121,-89 52 47,3 4 1,-140 116 0,6-4 293,246-167-449,20-8 165,11-16 39,0-2 1,-2-3-1,-1-2 1,61-45-1,-54 35-49,61-40 76,180-113 7,-200 134-78,113-48 0,-191 97-49,1 0 1,42-10 0,-58 20 25,-11 6 1,-11 7 44,-265 166 130,-126 92-144,395-261-37,11-8-27,-1-1 0,0 0 1,0-1-1,0 1 0,0 0 1,0 0-1,0-1 1,-1 1-1,1-1 0,0 0 1,-1 0-1,1 0 0,-1 0 1,-4 1-1,6-2-174,2-11 13,0 0-1,1-1 1,0 1-1,1 1 1,0-1-1,0 0 1,7-12-1,41-74-808,-29 59 186,58-115-5315,-49 80 298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6T16:00:04.847"/>
    </inkml:context>
    <inkml:brush xml:id="br0">
      <inkml:brushProperty name="width" value="0.035" units="cm"/>
      <inkml:brushProperty name="height" value="0.035" units="cm"/>
      <inkml:brushProperty name="color" value="#66CC00"/>
    </inkml:brush>
  </inkml:definitions>
  <inkml:trace contextRef="#ctx0" brushRef="#br0">1164 446 4356,'-25'-35'1183,"-43"-46"0,30 38-1125,35 40 27,0 0-1,1 0 1,0 0 0,-1-1 0,1 1-1,0 0 1,1-1 0,-1 0 0,0 1 0,1-1-1,0 0 1,0 0 0,0 0 0,1 1 0,-1-1-1,1-8 1,0 11-10,1 15 309,72 270 1970,85 565-348,-120-627-1866,65 200-140,-83-350-16,-13-44 85,-1 1-1,-1-1 0,-1 1 1,-1 54-1,-5-83-49,1 0 0,0 0 0,0 0 0,0 0 0,-1 0 0,1 0 0,0 0 0,0-1 0,0 1 0,0 0 0,0-1 0,0 1 0,-1-1 0,1 1 0,0-1 0,0 1 0,-1-2 0,-3-4 12,1 0-1,0 0 1,-1 0 0,2 0 0,-1-1 0,1 1-1,0-1 1,1 0 0,-1 0 0,-1-13 0,-10-79 152,14 98-182,-13-400 96,-3-33-23,-87-205-108,27 206-28,72 409 19,4 33 159,1 16-120,70 947 218,-54-821-205,73 536-29,-82-642 119,2 88-1,-16-140-108,-4-13 30,1-1 0,1 0 1,1 0-1,1 0 0,1-1 1,-3-25-1,-7-140 68,14 159-62,-14-286 3,-50-810-37,63 1083-44,1 22-321,1 42 163,22 357 352,-8-213-92,3 71 36,55 705 85,-65-844-158,5-1 0,3-1 1,42 138-1,-54-233 162,-1-13-112,-2-24 19,-74-505 222,-121-1401-378,192 1901 93,3 51 174,5 69-42,66 518-86,2 23-13,-68-554-45,20 448 872,-25-488-1263,0-4 406,5 231-168,-1-199 115,3 0-1,20 83 0,-26-134 35,17 47-15,-17-50 12,0 1-1,0 0 0,0-1 0,0 1 1,0-1-1,0 1 0,1-1 0,-1 1 1,0-1-1,1 0 0,0 0 0,-1 0 1,1 0-1,-1 0 0,1 0 0,0 0 1,0 0-1,0-1 0,0 1 0,-1-1 1,1 1-1,0-1 0,3 1 0,-3-2 2,-1 1-1,1 0 0,-1-1 1,0 1-1,1-1 1,-1 0-1,0 1 0,1-1 1,-1 0-1,0 0 0,0 0 1,0 0-1,0 0 0,0 0 1,0 0-1,0 0 0,0 0 1,0 0-1,0-1 0,0 1 1,-1 0-1,1-2 0,16-38 32,-12 25-18,48-108 20,5 3-1,5 2 1,6 2 0,4 4 0,133-156 0,-178 236-45,1 1 0,2 2 1,1 1-1,2 1 0,48-30 1,-76 54-1,17-4-149,-25 32-166,-8-3 369,0 0-1,0-1 0,-2 0 1,-1-1-1,-23 27 1,6-5-4,-609 764 281,620-781-184,10-11-86,-1-1 1,0 0 0,-1-1 0,-1 0 0,1-1-1,-20 13 1,31-23-47,0 0 1,0 0-1,0 1 0,-1-1 0,1 0 0,0 0 0,0 0 0,-1 0 1,1 0-1,0 1 0,-1-1 0,1 0 0,0 0 0,0 0 0,-1 0 1,1 0-1,0 0 0,-1 0 0,1 0 0,0 0 0,-1 0 1,1 0-1,0-1 0,0 1 0,-1 0 0,1 0 0,0 0 0,0 0 1,-1 0-1,1 0 0,0-1 0,0 1 0,-1 0 0,1 0 1,0 0-1,0-1 0,0 1 0,-1 0 0,-2-15 66,6-20 8,1 14-75,1 1 0,1-1 0,1 1 0,0 1 0,2-1 0,0 1 0,15-21 0,92-121 7,-102 143 4,209-246 50,-177 216-72,2 3 0,2 1 0,63-42 0,-104 80-21,-1 0 1,1 1-1,0 0 0,1 1 0,-1 0 1,1 0-1,15-3 0,-25 6 18,1 1 1,-1 0-1,1 0 0,-1 0 0,1 0 0,-1 0 0,0 0 0,1 0 0,-1 0 0,1 0 0,-1 0 0,1 0 0,-1 0 1,0 0-1,1 1 0,-1-1 0,1 0 0,-1 0 0,0 0 0,1 1 0,-1-1 0,0 0 0,1 0 0,-1 1 0,0-1 1,1 0-1,-1 1 0,0-1 0,1 0 0,-1 1 0,0-1 0,0 0 0,0 1 0,1-1 0,-1 1 0,0-1 0,0 0 0,0 1 1,0-1-1,0 1 0,0-1 0,0 1 0,0-1 0,0 0 0,0 1 0,0-1 0,0 1 0,-5 24-164,-8 4 212,0 0 1,-3 0-1,0-1 0,-1-1 1,-40 46-1,25-31 27,-473 580 1100,497-613-1125,7-8-35,0 0 0,0 1 0,0-1 0,0 0 0,0 0 1,0 1-1,-1-1 0,1 0 0,-1 0 0,1 0 0,-1-1 0,1 1 0,-3 1 0,7-18-57,29-45 180,61-86 0,-68 110-88,5-9-11,2 2 0,1 1 0,63-61 1,-106 143-291,-71 98 370,-39 75-3,112-196-99,-18 31 47,25-45-51,-1 0-1,0-1 1,1 1 0,-1 0 0,0-1 0,0 1 0,1-1 0,-1 0 0,0 0 0,-1 1-1,1-1 1,0 0 0,0-1 0,0 1 0,-1 0 0,1-1 0,0 1 0,-1-1 0,-2 0 0,-1 0 8,-1-1 0,1 0 0,0 0 1,0-1-1,0 0 0,1 0 0,-1 0 1,0-1-1,1 0 0,-1 0 1,1 0-1,-6-5 0,-62-57 209,36 30-160,-190-143 85,-269-161 1,439 303-141,18 10 3,-175-104 156,187 115-140,-1 2 1,0 1 0,-1 2 0,0 1 0,0 1 0,-32-5 0,26 11 114,35 3-139,0 0 0,0 0 0,0 1 0,0-1 0,0 0 0,0 1-1,0-1 1,1 0 0,-1 0 0,0 0 0,1 1 0,-1-1 0,1 0 0,0 0-1,-1 0 1,1 0 0,0 0 0,1 2 0,14 17 6,1-1-1,1-1 1,1 0-1,34 24 1,95 56 36,-82-62 8,2-2-1,83 29 0,149 35 96,-2 0-49,-228-71-93,-1 3 0,75 45 0,-109-54 32,61 49 0,-86-62-26,-1 0 0,0 1 1,0 0-1,-1 1 1,0 0-1,-1 0 0,0 1 1,0 0-1,-1 0 0,6 17 1,-12-28 7,-1 1 0,1 0 0,0 0 0,-1-1 0,1 1 0,0 0 0,-1 0 0,1-1 0,-1 1 0,0 0 0,1-1 0,-1 1 0,1-1 0,-1 1 0,0-1 0,0 1 0,1-1 0,-1 1 0,0-1 0,0 0 0,1 1 0,-1-1 0,0 0 0,0 0 0,0 0 0,0 0 0,1 1 0,-1-1 0,0 0 0,0 0 0,0-1 0,0 1 0,1 0 0,-1 0 0,-1-1 0,-46 1 7,38 0 2,-16-2-24,0-1 0,0-1 0,1-1 0,-1-1 0,1-2-1,1 0 1,-26-13 0,-162-92-2,182 95 1,-627-432-27,643 438-121,34 21-3,272 165 189,-141-81-6,276 181 37,-411-259-52,-16-15-16,0 0 1,0 0 0,0 0 0,0 1 0,0-1 0,0 0 0,0 0 0,0 0 0,0 1-1,0-1 1,0 0 0,0 0 0,0 0 0,0 1 0,0-1 0,0 0 0,0 0-1,0 0 1,0 1 0,0-1 0,0 0 0,0 0 0,0 0 0,0 1 0,-1-1 0,1 0-1,0 0 1,0 0 0,0 0 0,0 1 0,0-1 0,-1 0 0,1 0 0,0 0 0,0 0-1,0 0 1,0 0 0,-1 0 0,1 0 0,0 1 0,0-1 0,0 0 0,-1 0-1,-36 1 158,19-2-177,-21 0-112,0-3-1,1-1 0,0-2 1,0-1-1,0-3 0,1 0 1,1-3-1,0-1 1,1-1-1,0-2 0,-40-28 1,-32-31-3132,-192-179 1,243 204 1892,-88-81-2774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6T16:00:16.004"/>
    </inkml:context>
    <inkml:brush xml:id="br0">
      <inkml:brushProperty name="width" value="0.035" units="cm"/>
      <inkml:brushProperty name="height" value="0.035" units="cm"/>
      <inkml:brushProperty name="color" value="#66CC00"/>
    </inkml:brush>
  </inkml:definitions>
  <inkml:trace contextRef="#ctx0" brushRef="#br0">2434 1255 5445,'-9'3'98,"-1"-1"0,1 1-1,0-1 1,0-1 0,-1 0-1,1 0 1,-1-1 0,1 0-1,-18-3 1,16-7 697,10 9-694,1 0 0,0 1 0,-1-1-1,1 1 1,-1-1 0,1 0 0,-1 1-1,1-1 1,-1 1 0,1-1 0,-1 1-1,1 0 1,-1-1 0,0 1-1,1-1 1,-1 1 0,1 0 0,-1 0-1,0-1 1,0 1 0,1 0 0,-2 0-1,-816-167 4902,460 109-4745,130 24 221,-277-78-1,504 112-461,0 0-11,0 0 0,1 0-1,-1-1 1,0 1 0,0 0-1,0 0 1,0 0 0,1 0-1,-1-1 1,0 1 0,0 0-1,1-1 1,-1 1 0,0-1-1,0 1 1,1-1 0,-1 1-1,0-1 1,1 1 0,-1-1-1,1 0 1,-1 1 0,0-2-1,32-1-73,420 3 261,-306 8-197,158 29-1,-161-12-3,-1 6 0,-2 6-1,262 108 1,-376-130 183,-25-15-166,0 0 0,0 0 0,0 1 0,0-1 0,0 0 0,0 0 1,0 0-1,0 1 0,0-1 0,-1 0 0,1 0 0,0 0 0,0 1 0,0-1 0,0 0 0,-1 0 0,1 0 0,0 0 1,0 1-1,0-1 0,-1 0 0,1 0 0,0 0 0,0 0 0,0 0 0,-1 0 0,1 0 0,0 0 0,0 0 0,-1 0 1,1 0-1,0 0 0,0 0 0,-1 0 0,1 0 0,0 0 0,0 0 0,-1 0 0,1 0 0,0 0 0,0 0 0,0 0 1,-1 0-1,1 0 0,0 0 0,0-1 0,-1 1 0,-57-10 610,-60-11-562,-1 4 1,-121-1 0,-241 17-43,8 1-73,351-6 31,-225-42 0,346 48 28,-18-3-14,0-1-1,0 0 0,1-2 1,-1 0-1,1-1 0,1-1 1,-22-13-1,38 21 14,1-1-1,-1 1 1,0-1 0,0 1 0,1-1 0,-1 1 0,0-1-1,0 0 1,1 1 0,-1-1 0,1 0 0,-1 0 0,1 1-1,-1-1 1,1 0 0,-1 0 0,1 0 0,0 0 0,-1-1-1,11-6-78,28 4-30,-38 4 110,418 27-101,-183-6 101,-34-10 25,243 21 51,-320-18-54,188 47-1,-143-5-10,-168-56 69,-7-1-48,0 0 0,0-1 0,1 0 0,-1 0 0,0 0 0,0 0 0,1-1 0,0 0 0,-7-5 0,-13-6-5,-70-28-20,-2 4 1,-2 5 0,0 4-1,-119-19 1,-420-34 25,424 60-30,202 20-3,-18 0-6,1-1 0,-1-2 0,1-1 0,0-2-1,-31-12 1,52 15-31,35 4-209,586 50 233,-424-27 74,543 100-141,-898-136 400,-5 3-440,-266 15 0,-173 64-120,564-62 213,0 3 1,0 1-1,-86 33 0,183-48-635,-20-9 684,-1-1-1,0-1 1,0-2 0,37-30-1,-6 5-17,357-224 189,304-216 20,-705 470-208,7-4 12,-1-1 0,-1-1 0,0-2 1,30-36-1,-51 56-15,0 0 0,0-1 0,1 0 0,-1 1 0,0-1 0,-1 0 0,1 1 0,0-1 0,0 0 0,-1 0 0,1 0 0,-1 1 0,1-1 0,-1 0 0,0-2 0,0 3 0,0 0 0,-1 0 0,1 1 0,0-1 0,-1 0 0,1 1 0,0-1 0,-1 0 0,1 1 0,-1-1 0,1 1 0,-1-1 1,0 1-1,1-1 0,-1 1 0,1-1 0,-1 1 0,0-1 0,1 1 0,-1 0 0,0-1 0,1 1 0,-1 0 0,0 0 0,-1-1 0,-6 0 10,0 1 1,-1-1-1,1 1 1,0 1-1,-12 1 1,17-2-13,-10 2 6,0 1-1,0 0 1,1 0-1,-1 1 1,1 1-1,-21 11 1,-66 47 87,73-45-65,-317 231 107,-271 177-211,591-412 88,16-8-1,0-1 0,0-1 0,-1 1 0,0-1 0,0-1 0,0 1 0,0-1 0,-1-1 0,1 1 0,-18 1 0,25-4-26,1-1-1,0 1 0,0-1 1,-1 1-1,1-1 0,0 1 0,0-1 1,0 1-1,0-1 0,-1 1 1,1-1-1,0 1 0,0-1 0,0 1 1,0-1-1,0 1 0,1-1 1,-1 1-1,0-1 0,0 1 1,0-1-1,0 1 0,0-1 0,1 1 1,-1-1-1,0 1 0,0-1 1,1 1-1,-1 0 0,0-1 0,1 1 1,-1-1-1,1 1 0,13-21-42,420-388 251,-336 329-157,3 4-1,185-105 0,-257 166-72,-35 22-34,-48 28-29,-220 136 133,-517 342 184,765-495-186,-53 33 125,218-100-561,7-37 517,-194 128-354,35-28 249,-2 0 0,0-1 0,-21 13 0,35-25-19,-1-1 0,1 1-1,-1 0 1,1 0 0,0 0-1,-1-1 1,1 1 0,0 0 0,0 0-1,0 1 1,0-1 0,0 0-1,0 0 1,0 0 0,0 1-1,0-1 1,0 1 0,1-1 0,-1 0-1,1 1 1,-1-1 0,1 1-1,-1-1 1,1 1 0,0 0 0,0 1-1,1 2-61,0-1-1,1 0 0,0 1 1,-1-1-1,1 0 1,1 0-1,4 7 0,3 5 139,157 266 1018,100 174-455,-239-407-586,3-2-1,1-1 1,2-1 0,3-2 0,77 72 0,54 38 285,-167-152-134,-17-19 689,-139-125-714,81 79-125,3-4 0,-111-137 0,121 115-52,-65-126-1,-32-108-24,-12-23 33,163 336 19,6 9-20,-1 1 0,1-1 1,0 0-1,1 1 0,-1-1 0,0 0 0,0 0 0,1 1 0,-1-1 0,1 0 0,0 0 0,-1 0 0,1 0 0,0-2 0,18 22-590,44 59 337,71 116-1,35 98 155,12 17 424,-151-265-281,1-2 1,2-1 0,2-2-1,61 55 1,-93-92-15,-6-2-5,-1 0 0,1 0 1,0-1-1,0 1 0,0-1 0,0 0 1,0 0-1,0 0 0,1 0 0,-1-1 1,1 0-1,-5-4 0,-4-2 14,-44-34-33,2-2-1,-52-57 0,-86-116-558,140 155-29,2-3 0,3-2 1,-40-77-1,81 134-20,1-1-1,0 0 0,1 0 1,0-1-1,1 1 0,1-1 1,0 0-1,0 0 0,1 0 1,2-24-1,4-26-4391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6T16:01:23.391"/>
    </inkml:context>
    <inkml:brush xml:id="br0">
      <inkml:brushProperty name="width" value="0.035" units="cm"/>
      <inkml:brushProperty name="height" value="0.035" units="cm"/>
      <inkml:brushProperty name="color" value="#66CC00"/>
    </inkml:brush>
  </inkml:definitions>
  <inkml:trace contextRef="#ctx0" brushRef="#br0">0 0 2723,'17'10'352,"-2"-10"-352,0-6-64,27 6-1506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6T16:01:30.034"/>
    </inkml:context>
    <inkml:brush xml:id="br0">
      <inkml:brushProperty name="width" value="0.035" units="cm"/>
      <inkml:brushProperty name="height" value="0.035" units="cm"/>
      <inkml:brushProperty name="color" value="#66CC00"/>
    </inkml:brush>
  </inkml:definitions>
  <inkml:trace contextRef="#ctx0" brushRef="#br0">4955 407 192,'-1'1'1,"1"-1"1,0 0-1,0 0 0,-1 0 1,1 0-1,0 0 0,0 0 0,-1 1 1,1-1-1,0 0 0,0 0 0,-1 0 1,1 0-1,0 0 0,-1 0 0,1 0 1,0 0-1,0 0 0,-1 0 1,1 0-1,0-1 0,-1 1 0,1 0 1,0 0-1,0 0 0,-1 0 0,1 0 1,0 0-1,0-1 0,0 1 1,-1 0-1,1 0 0,0 0 0,0-1 1,0 1-1,-1 0 0,1 0 0,0-1 1,0 1-1,0 0 0,0 0 0,0-1 1,-1 1-1,1 0 0,0 0 1,0-1-1,0 1 0,0 0 0,0-1 1,0 1-1,0 0 0,0 0 0,0-1 1,0 1-1,0 0 0,0 0 1,0-1-1,1 1 0,-1 0 0,0-1 1,0 1-1,3-18 116,-3 18-110,1-3 49,0 1 1,0-1-1,-1 0 0,1 1 0,-1-1 1,0 0-1,0 1 0,0-1 0,0 0 1,0 0-1,-1 1 0,1-1 0,-1 0 1,0 1-1,-1-5 0,0 6 25,0-1 1,0 1-1,0-1 0,0 1 1,0 0-1,0 0 0,0 0 1,-1 0-1,1 0 0,0 1 0,-1-1 1,1 0-1,0 1 0,-1 0 1,1 0-1,-1 0 0,1 0 1,-4 0-1,-29 1 148,0 1 0,0 2 0,0 1 0,0 1-1,1 2 1,0 2 0,-43 18 0,-55 27 337,2 5 0,-225 143 0,222-105 253,-188 182 1,256-220-393,-94 111 0,157-174-27,8-11-202,13-15-57,1 1 0,2 1 0,1 1 0,33-30 0,118-93-92,-152 131-29,258-195 62,8 12-1,424-220 1,-661 393-73,4-2-24,96-38 0,-151 68 11,0 0-1,0 0 1,0 0 0,0 0-1,0 1 1,0-1 0,0 0 0,0 0-1,0 0 1,0 0 0,0 0 0,0 0-1,0 0 1,0 0 0,0 0-1,0 0 1,0 1 0,0-1 0,0 0-1,0 0 1,1 0 0,-1 0-1,0 0 1,0 0 0,0 0 0,0 0-1,0 0 1,0 0 0,0 0 0,0 0-1,0 0 1,0 0 0,1 0-1,-1 0 1,0 0 0,0 0 0,0 0-1,0 0 1,0 0 0,0 0-1,0 0 1,0 0 0,0 0 0,0 0-1,1 0 1,-1 0 0,0 0-1,0 0 1,-13 12-32,-33 23 127,-832 545 1210,480-322-1129,-5 9-45,-852 531 542,971-642 4,643-417 296,-252 178-897,987-686 146,-849 618-231,489-333-417,-657 422 297,-55 40 105,-21 17-3,-16 10-70,-75 44 88,-104 74 0,83-49 12,-1234 854 241,1011-685 209,-596 325-1,921-563-431,-15 7 234,51-31 36,992-675 370,389-204-999,-1146 737 22,-238 144 329,-30 16 8,-29 14 16,-203 107 12,-269 180 0,-239 206 129,-104 64-59,542-384 23,183-113-34,-132 82 166,194-107-211,63-47-56,-1-1 0,0 1 0,1-1 0,-1 1 0,0 0 0,1-1 0,-1 1 0,1 0 0,-1-1 0,1 1 1,-1 0-1,1 0 0,-1-1 0,1 1 0,0 0 0,0 0 0,-1 0 0,1 0 0,0 0 0,0 0 0,0-1 0,0 2 0,1-1 4,0-1-1,0 1 0,0-1 1,0 0-1,0 1 0,1-1 1,-1 0-1,0 0 0,0 0 1,0 0-1,0 0 1,0 0-1,1 0 0,-1 0 1,0 0-1,0-1 0,0 1 1,0 0-1,2-1 0,33-11 99,1 0-1,-2-3 0,62-33 0,1029-615 614,-485 272-710,1296-667-240,-1821 997 186,-199 91 324,-457 231-146,434-206-93,-919 525 9,29 42 12,487-299-72,437-278 59,-8 3 130,-101 82-1,174-125-175,0 0 1,0 1-1,1-1 0,0 1 0,0 1 1,0-1-1,1 1 0,0 0 0,0 0 0,1 0 1,0 1-1,-5 11 0,9-19-3,0 1 0,-1 0 0,1 0-1,0 0 1,0 0 0,0 0 0,-1 0 0,1 0-1,0 0 1,0-1 0,0 1 0,0 0 0,0 0-1,1 0 1,-1 0 0,0 0 0,0 0 0,1 0 0,-1 0-1,0-1 1,1 1 0,-1 0 0,1 0 0,-1 0-1,1-1 1,-1 1 0,1 0 0,0-1 0,-1 1-1,1 0 1,0-1 0,0 1 0,-1-1 0,1 1 0,0-1-1,0 1 1,0-1 0,-1 0 0,1 0 0,2 1-1,41-1 87,-44 0-83,23-4 52,0-1 1,-1-1-1,0-1 0,0-1 1,-1-1-1,41-24 0,894-552 289,-53-85-353,-277 151-757,-592 485 725,-34 34 42,-1 0-1,1 0 1,0 0 0,0 0 0,0 0-1,0 0 1,-1 0 0,1-1 0,0 1-1,0 0 1,0 0 0,0 0-1,0 0 1,-1 0 0,1 0 0,0 0-1,0 0 1,0 0 0,0-1 0,0 1-1,0 0 1,0 0 0,-1 0 0,1 0-1,0 0 1,0-1 0,0 1-1,0 0 1,0 0 0,0 0 0,0 0-1,0-1 1,0 1 0,0 0 0,0 0-1,0 0 1,0 0 0,0-1-1,0 1 1,0 0 0,0 0 0,-15 3-33,1 0 1,-1 2 0,1 0 0,-1 0-1,2 1 1,-1 1 0,-18 12 0,-14 6-11,-591 356 22,16 39 57,-118 76 0,242-193-55,-382 256-19,840-531 46,11-9 17,1 1 1,-45 44-1,67-56-14,10-7-7,16-11 22,175-142 336,-50 35-162,411-255-9,36 32 1,-163 97-134,-152 80-72,1031-566-157,-1267 709 163,-2 0 17,-35 18-49,-17 7-61,-593 320 129,11 40 66,23-13-42,-65 8-11,-142 86 16,702-400-43,-107 85 1,158-108-39,32-26-34,41-30 73,442-309 458,26 34-330,332-214-223,-82 49-313,-845 506 90,-608 357 100,309-167 141,-292 144 51,-9 5 131,677-371-119,-86 48 37,-82 64 0,140-85-26,30-27-10,0-1-1,0 0 1,-1 0-1,1 0 1,0 1-1,0-1 0,0 0 1,0 0-1,0 0 1,0 1-1,0-1 1,0 0-1,0 0 1,0 0-1,0 1 1,0-1-1,0 0 1,0 0-1,0 0 1,0 1-1,0-1 1,0 0-1,0 0 1,0 0-1,0 1 1,0-1-1,0 0 1,0 0-1,1 0 1,-1 0-1,0 1 1,0-1-1,0 0 1,0 0-1,0 0 1,1 0-1,-1 1 1,0-1-1,0 0 1,0 0-1,0 0 1,1 0-1,-1 0 1,0 0-1,0 0 1,0 0-1,1 0 1,-1 0-1,0 0 0,0 0 1,20 2 3,21-7 15,-13-7 42,-1-1 0,-1-1-1,39-26 1,-15 8 11,741-415 335,31-19-462,-406 196 49,141-86-404,-528 339 333,-12 7-17,0 0 1,29-11-1,-67 29 13,0 2-1,-39 23 1,18-8 48,-715 491 41,335-215 5,238-175 9,-749 528 292,615-404-228,95-43 21,204-188-95,-81 88 53,90-95-62,1 1-1,0 0 1,1 0 0,0 1-1,1 0 1,-6 19 0,12-30-5,0 0 0,0 0 1,0 1-1,0-1 1,1 0-1,-1 0 0,1 1 1,0-1-1,0 0 1,1 5-1,-1-7 2,1 0 0,-1 1 0,1-1 0,-1 0 0,0 0 0,1 0 0,0 0 0,-1 0 0,1 0 0,0 0 0,0 0 0,-1 0 0,1 0 0,0 0 0,0 0 0,0 0 1,0-1-1,0 1 0,2 0 0,0 0 3,1 0 1,0 0-1,-1 0 1,1-1-1,0 0 1,-1 0-1,1 0 1,0 0-1,0 0 1,-1-1-1,1 0 1,-1 0-1,1 0 1,0 0-1,-1 0 1,4-3-1,20-11 35,0-1 0,-1-2 0,-2 0 0,0-2-1,33-34 1,-38 36-14,161-155 129,212-188-23,384-220-74,-539 410-74,49-37-3,240-172-124,2 37-116,-401 274 239,-97 57-32,-59 32-64,8-7 71,-718 507 26,25-16 69,400-299-39,-393 266 58,34 44 6,581-433 13,62-45-75,30-31-33,11-6 1,-2-2 28,0 0 0,0 0 0,-1-1 0,1 0 0,-1-1 0,0 0 0,9-6 1,66-48 132,174-149 139,101-74-88,566-324 60,-438 297-262,-173 101-24,239-150-143,-501 325 155,-32 20 20,-1 1 0,1 0 0,1 2 0,26-9 0,-42 17-9,-12 8-13,-191 128-44,-401 260 292,-197 125-233,480-322 34,-626 415-10,889-576-24,42-30 5,1 0-1,0 2 1,0-1-1,1 1 1,0 1-1,-11 13 1,21-23 2,0 0-1,0 0 1,0 0 0,1 0 0,-1 0 0,0 0 0,0 0 0,0 1 0,0-1 0,0 0 0,1 0 0,-1 0 0,0 0 0,0 0 0,0 0 0,0 0 0,0 0 0,0 0 0,0 0 0,1 0 0,-1 1-1,0-1 1,0 0 0,0 0 0,0 0 0,0 0 0,0 0 0,0 0 0,0 1 0,0-1 0,0 0 0,0 0 0,0 0 0,0 0 0,0 0 0,0 1 0,0-1 0,0 0 0,0 0 0,0 0-1,0 0 1,0 0 0,0 1 0,0-1 0,0 0 0,0 0 0,0 0 0,0 0 0,10-2 8,-1 0-1,0-2 0,1 1 1,-1-1-1,-1 0 1,1-1-1,0 0 1,-1 0-1,0-1 1,0 0-1,9-10 0,192-166 265,19-15-142,16 9-130,489-285 0,-688 448-41,-39 23-12,-9 4-9,-65 39-69,-315 175 143,-536 325 89,830-480-136,44-29 20,-1-2 1,-88 43-1,133-73 50,29-7-37,-29 21 5,-1 0 0,0 0 0,-1 0 0,0 0 0,-1-1 0,0 1 0,-1-1 0,-1 0 0,0 0 0,-1-1 0,-1 0 0,-13 18 0,-52 89 64,83-176 123,38-103-157,-7-2 0,-7-1 0,-8-2-1,10-334 1,-37 457-46,-2 0-1,-2 1 0,-2-1 0,-2 1 0,-1 0 1,-18-41-1,29 84-14,0 1 1,-1 0-1,1-1 1,-1 1-1,0 0 1,0-1-1,0 1 1,0 0-1,-1 4 1,-1 13-49,-4 108 35,-43 229 0,6-65 78,12 532 217,30-858-116,-11-64-1,-2-12-141,7-104 26,10 0 1,55-385-1,-32 412-53,-6 32-16,42-155 1,-59 296 53,-2 10-4,0 1 0,0-1 0,0 1 0,0-1 1,0 1-1,1-1 0,0 1 0,2-4 0,-4 7-1,0 0 0,0 0-1,1-1 1,-1 1 0,0 0 0,0 0 0,0 0-1,0 0 1,1 0 0,-1 0 0,0 0-1,0 0 1,0 0 0,0 0 0,1 0-1,-1 0 1,0 0 0,0 0 0,0 0-1,0 0 1,1 0 0,-1 0 0,0 0-1,0 0 1,0 0 0,0 0 0,1 1-1,-1-1 1,0 0 0,0 0 0,0 0-1,0 0 1,0 0 0,1 0 0,-1 0-1,0 1 1,0-1 0,0 0 0,0 0 0,0 0-1,0 0 1,0 0 0,0 1 0,0-1-1,0 0 1,0 0 0,1 0 0,-1 1-1,0-1 1,0 0 0,0 0 0,0 0-1,0 0 1,0 1 0,4 14-112,1 26 61,-1-1 1,-2 1 0,-4 51-1,-24 129-41,-51 192 107,-6 34 9,70-365-5,-13 70 58,-11 262 1,41-580 144,51-324 0,102-152-300,-32 177-49,-126 474 27,0 1 1,0 0-1,1-1 1,1 14-1,0 18 75,-12 75 34,-6-1-1,-42 155 1,1-8-4,20 14 43,11-70-30,26-193 22,-1-1 0,-1 0-1,0 0 1,-9 21 0,11-30-32,0-1 0,-1 1 0,1-1 0,-1 1 0,0-1 0,1 0 1,-1 0-1,0 1 0,0-1 0,-1-1 0,1 1 0,0 0 0,-1 0 0,1-1 1,-1 0-1,1 1 0,-1-1 0,0 0 0,1 0 0,-1 0 0,0-1 1,0 1-1,0-1 0,1 1 0,-6-1 0,72 2-7,0 4 1,-1 2-1,0 3 0,77 23 0,250 100 8,-122-38 4,250 36-9,-399-106 5,-90-23 160,-58-17 103,2 1-352,-22-10 90,-1 3 1,-1 2 0,-1 2-1,-1 3 1,-88-12 0,-276-4-31,381 28 16,-158-4-19,-225-13-82,326 9 137,1-4 0,-132-36-1,217 47-28,-6-1 5,0 0 1,1-2-1,-1 1 0,1-2 0,-1 0 0,1 0 0,-15-11 0,26 16-9,1 1 0,0 0 0,-1 0 0,1 0 0,-1-1 0,1 1 0,0 0-1,-1 0 1,1-1 0,0 1 0,0 0 0,-1-1 0,1 1 0,0 0 0,0-1 0,-1 1 0,1 0 0,0-1-1,0 1 1,0-1 0,-1 1 0,1 0 0,0-1 0,0 1 0,0-1 0,0 1 0,0 0 0,0-1 0,0 1 0,0-1-1,0 1 1,0-1 0,0 1 0,0 0 0,1-1 0,-1 1 0,0-1 0,0 1 0,1-1 0,20-9-134,67-11 72,0 5 0,2 3 0,110-1 0,581 9 107,-350 41 17,-329-21-82,-2 5 0,118 38 0,-198-52 7,-15-5 16,1 1-1,-1-1 1,0 1-1,1 0 0,-1 1 1,0-1-1,0 1 1,0 0-1,7 6 1,-13-9 13,0 1 0,0-1 0,0 1 0,0-1 1,0 0-1,0 1 0,0-1 0,0 0 0,0 0 0,-1 1 0,1-1 1,0 0-1,0 0 0,0 0 0,0-1 0,0 1 0,0 0 0,0 0 1,-2-1-1,-64-12 0,-10-2 0,-80-4 0,-737 18-67,377 11 37,512-9-20,10 3-80,3 1 71,23 14 37,2-1 1,0-2 0,1-1-1,0-2 1,1-1 0,1-2-1,0-1 1,0-2 0,60 5-1,24-6 72,200-16-1,113-33 0,-214 16-36,341 4 0,-560 23-27,1-1 0,-1 1 0,1 0 0,-1 0 0,1 0 0,-1 0 0,1 0 0,-1 0 0,1 0 0,-1 0 0,1 0 0,-1 0 0,1 0 0,-1 1 0,1-1 0,-1 0 0,1 0 0,-1 0 0,1 1 0,-1-1 0,1 0 0,-1 0-1,1 1 1,-1-1 0,0 0 0,1 1 0,-1-1 0,0 1 0,1-1 0,-1 1 0,0-1 0,1 0 0,-1 1 0,0-1 0,1 2 0,-2-1 0,0 0 1,1 0-1,-1 0 0,0 0 1,0-1-1,0 1 1,1 0-1,-1 0 0,0 0 1,0-1-1,0 1 0,0 0 1,0-1-1,0 1 1,-1-1-1,1 1 0,-1-1 1,-51 17 8,-1-2 0,-1-3-1,0-2 1,-63 3 0,82-9 0,-143 17-6,-766 80 26,798-89-56,-196-8 1,334-4 30,1 0 0,-1 0 0,0-1 0,0 0 0,1-1 0,-1 1 0,1-2 1,-1 1-1,1-1 0,0-1 0,0 1 0,-14-10 0,21 13-6,1 0 0,0-1 0,-1 1 0,1 0 0,-1-1 1,1 1-1,0-1 0,-1 1 0,1-1 0,0 1 0,-1-1 0,1 1 0,0-1 0,0 1 0,0-1 0,-1 1 0,1-1 0,0 1 1,0-1-1,0 0 0,0 1 0,0-1 0,0 1 0,0-1 0,0 1 0,0-1 0,0 0 0,0 1 0,1-1 0,-1 1 1,0-1-1,0 1 0,1-1 0,-1 1 0,0-1 0,0 1 0,1-1 0,-1 1 0,0 0 0,1-1 0,-1 1 0,1-1 0,-1 1 1,1 0-1,-1-1 0,1 1 0,-1 0 0,1 0 0,-1-1 0,1 1 0,34-14-80,-29 12 70,73-22-2,1 4 0,116-13 0,170 0 84,-312 29-55,939-23 33,-980 27-52,18 0-2,-1 1 0,0 1 1,59 13-1,-125-11 38,-1078 53-27,588-32-69,494-30 80,26-4-5,17-7-6,5 4-10,1 2 0,0 0 0,0 0 0,1 2 0,20-8 0,-24 10-2,92-34 15,1 4 0,139-27 0,227-15-144,-342 62-442,-1 6-1,146 8 1,-258 2 289,-1 2 1,0 0-1,1 1 0,27 9 1,-42-12 235,0 1 0,0 0 0,0 0 0,-1 0 0,1 0 0,0 0 0,-1 1 0,1-1 0,-1 1 0,0 0-1,1 0 1,-1 0 0,0 0 0,0 0 0,0 0 0,-1 0 0,1 1 0,0-1 0,-1 1 0,1-1 0,-1 1 0,0 0 0,0 0 0,0-1 0,0 1 0,-1 0 0,1 0 0,-1 0 0,0 0 0,1 0 0,-1 0 0,0-1 0,-1 1 0,0 5 0,0-4 11,-1 0 1,0 0 0,0 1 0,0-1-1,0-1 1,-1 1 0,0 0 0,0 0-1,0-1 1,0 0 0,0 0 0,0 1-1,-1-2 1,0 1 0,0 0 0,1-1-1,-8 3 1,-10 5-244,0-1-1,-29 8 1,25-9 26,-73 30-1218,-7 2-3671,38-20 3600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6T16:12:58.760"/>
    </inkml:context>
    <inkml:brush xml:id="br0">
      <inkml:brushProperty name="width" value="0.035" units="cm"/>
      <inkml:brushProperty name="height" value="0.035" units="cm"/>
      <inkml:brushProperty name="color" value="#66CC00"/>
    </inkml:brush>
  </inkml:definitions>
  <inkml:trace contextRef="#ctx0" brushRef="#br0">2012 776 2787,'-61'-28'1796,"-1"4"-1,-71-19 1,-135-22 1577,-161 4-1692,0 34-1143,327 22-381,59 4-97,23 1 24,-1 0 1,1-2-1,-1 0 0,1-1 1,0-1-1,-28-10 1,96 12-277,93 1 275,-1 6 1,151 26 0,-3 25-53,309 43 39,-565-95 149,-38-3 776,-54-5-261,-508-12-650,133 12 14,350-2-86,0-4 0,0-3 0,-87-26 0,93 14-63,-44-11-74,134 32-425,41-2 534,-1 2 0,73 4 0,-51 0 21,537 15 177,-373-7-145,298 38-85,-507-39 192,-28-7 187,-4 0 96,-735 17 326,-22-2-668,716-16-120,1-1-1,-82-17 1,139 21-71,0-1 0,1 0 0,-1-1 0,17-2 0,26 1 118,239 22 98,-41 0-44,29-13-89,345 30-93,-612-38 114,-13 0 1,-1 0 1,1 0-1,-1 0 0,1 0 1,-1 1-1,1-1 0,-1 1 1,1-1-1,-1 1 0,1 0 1,-1 0-1,4 2 1,-20-2 1265,-23-6-1176,-63-17 0,-24-5-59,-101 7-36,-323 13 0,110 6-19,385-2-29,-1-1 1,1-3-1,-101-27 1,147 29-360,17 1 284,19-1 100,107-5-23,141 9 0,-212 2 60,641 55-6,-9 70-15,-692-124 30,34 7 441,-30-5-169,-24-3-92,-155-18-65,19 1-189,-750 3 35,567 16 22,233-1-49,-100-5-51,200 3 79,1 0 0,-1 0 0,0 0 0,0 1 0,0-1 0,0-1 0,0 1 0,1 0 0,-1 0 0,0 0 0,0 0 0,0-1 0,0 1 0,1 0 0,-1-1 0,0 1 0,0 0 0,1-1 0,-1 1 0,0-1 0,1 0 0,-1 1 0,0-1 1,1 1-1,-1-1 0,1 0 0,-1 1 0,1-1 0,-1-1 0,1 1 15,1-1 1,-1 1-1,1 0 1,-1-1-1,1 1 0,-1 0 1,1 0-1,0 0 1,0 0-1,0-1 1,0 1-1,0 0 1,0 0-1,0 1 1,0-1-1,1-1 1,57-34 145,-55 33-192,9-4 43,1-1 1,0 2 0,0 0 0,0 0-1,1 1 1,-1 1 0,1 1 0,1 0-1,-1 1 1,20-1 0,-34 3 141,-10 0-21,0 1-111,-1-1 0,0 1 0,1 1-1,-1 0 1,1 1 0,-1-1 0,1 2-1,0-1 1,-13 8 0,-3 4-45,-43 34 0,46-32 58,-1 0 1,-29 15-1,47-30 2,4-1-80,6-31-134,12-6 195,2 1-1,1 1 1,1 0-1,34-39 0,-27 35 12,20-26-12,2 3 0,90-84 0,-107 115 11,1 2 0,2 1 0,0 2 0,2 1 0,1 2 0,43-17 0,-139 81 151,-86 84-1,-134 155-176,97-95-5,169-175 5,7-7 15,-1-1 1,1 1-1,1 0 0,-1 1 1,1-1-1,-1 1 1,-2 5-1,38-40-503,280-291 629,-243 260-79,3 3 0,145-90 0,-197 134 17,-28 13 72,-37 16 60,-30 24-194,2 3 0,1 3 0,-68 57 0,-93 59 5,231-160-21,1 0 0,-1 0 0,0 0 0,1 0 0,0 0-1,-1 1 1,1-1 0,0 1 0,-1-1 0,1 1 0,0-1 0,0 1 0,0-1-1,0 1 1,1 0 0,-1 0 0,0-1 0,1 1 0,-1 0 0,1 0 0,0 0 0,-1 0-1,1 0 1,0-1 0,0 1 0,0 0 0,1 0 0,-1 0 0,0 0 0,1 0-1,-1 0 1,2 2 0,0 5 30,2 1-1,-1-1 1,1 0-1,0 0 1,1 0-1,0 0 1,12 14-1,51 55-8,-53-62 9,112 129 97,64 67 51,-160-182-160,1-1-1,2-2 1,0-2-1,61 35 1,-79-55 685,-31-22-479,-47-35-248,53 45 100,-330-241 46,200 151-85,107 73-38,1-1 0,1-2 0,2-1-1,-41-51 1,69 75-57,7 5-93,11 8-109,17 18 271,0 2 1,44 49-1,-12-12 64,8 5-40,277 235 153,-400-345-32,1-3 0,2-1-1,-61-78 1,-119-180-309,149 195 170,64 88-20,7 11-7,0 0-1,0 0 0,-1 0 0,0 0 1,0 1-1,0 0 0,-11-8 0,48 44-6836,-7-12 865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6T16:13:35.283"/>
    </inkml:context>
    <inkml:brush xml:id="br0">
      <inkml:brushProperty name="width" value="0.035" units="cm"/>
      <inkml:brushProperty name="height" value="0.035" units="cm"/>
      <inkml:brushProperty name="color" value="#66CC00"/>
    </inkml:brush>
  </inkml:definitions>
  <inkml:trace contextRef="#ctx0" brushRef="#br0">847 1309 3075,'-7'-36'255,"5"32"21,1-1 1,0 1-1,0-1 1,0 1-1,1-1 0,0 0 1,0-8-1,-6 12 2682,-16 9-2291,12-1-459,-11 4 644,18-18-519,9-15-258,22-42 178,59-96 0,-48 93-193,443-700 175,-458 736-162,-20 28-33,-5 6 4,-11 19 162,-222 300 396,65-92-430,33-41-8,-417 624 425,513-753-447,41-61-382,3-5 28,20-28 398,693-1039 1149,-643 955-1318,233-343 89,-288 437-79,-14 23 49,-30 44 211,-286 421 167,66-97-254,-231 374 176,423-645-312,49-92-138,6-15-65,5-13 253,2 0 0,0 1 0,1 0 1,17-27-1,430-691 733,-341 564-792,-57 85-63,130-194-87,-126 199 42,80-87 1,-90 125-44,-36 43-138,-11 14 49,-11 31-37,-9 9 291,-3 0 0,-33 67 0,-61 94 255,78-149-316,-414 646 302,-43-36-64,463-633-244,-11 14 47,-56 60 1,65-86 73,29-25-121,0 0-1,0 0 1,0-1 0,0 1 0,0 0-1,0 0 1,0 0 0,0-1 0,0 1-1,0 0 1,0 0 0,0 0 0,0-1-1,0 1 1,0 0 0,0 0 0,0 0-1,0-1 1,0 1 0,0 0 0,0 0-1,0 0 1,0-1 0,0 1 0,0 0-1,0 0 1,0 0 0,-1 0 0,1-1-1,0 1 1,0 0 0,0 0 0,0 0-1,0 0 1,-1 0 0,1-1 0,0 1-1,0 0 1,0 0 0,-1 0 0,1 0-1,0 0 1,0 0 0,0 0 0,-1 0-1,1 0 1,0 0 0,0 0 0,0 0 0,-1 0-1,1 0 1,0 0 0,0 0 0,0 0-1,-1 0 1,1 0 0,0 0 0,0 0-1,0 0 1,-1 0 0,1 0 0,0 1-1,0-1 1,0 0 0,0 0 0,-1 0-1,2-19 16,1 0 0,0 0 0,1 0-1,1 0 1,1 0 0,14-34 0,32-79 75,5 3 0,137-229 0,195-219 193,-341 510-280,16-25-9,146-199-40,-141 204 17,90-89 0,-114 137-58,-44 39 82,0 1 1,0-1 0,0 0-1,0 0 1,0 1 0,0-1-1,0 0 1,0 0 0,0 1 0,0-1-1,0 0 1,0 1 0,0-1-1,0 0 1,0 0 0,0 0-1,1 1 1,-1-1 0,0 0-1,0 0 1,0 1 0,0-1-1,1 0 1,-1 0 0,0 0-1,0 0 1,0 1 0,1-1-1,-1 0 1,0 0 0,0 0-1,1 0 1,-1 0 0,0 0 0,0 0-1,1 0 1,-1 0 0,0 1-1,0-1 1,1 0 0,-1 0-1,0 0 1,1-1 0,-1 1-1,0 0 1,0 0 0,1 0-1,-1 0 1,0 0 0,0 0-1,1 0 1,-1 0 0,0 0-1,0-1 1,0 1 0,1 0-1,-1 0 1,0 0 0,0 0 0,0-1-1,1 1 1,-1 0 0,0 0-1,0-1 1,0 1 0,0 0-1,0 0 1,1-1 0,-2 12 0,0 0 1,0 0 0,-1-1 0,-1 1 0,0-1 0,0 1 0,-1-1-1,0 0 1,0 0 0,-2 0 0,-7 11 0,-8 19 4,-618 1112 708,464-852-589,125-215-100,9-18 8,3 2 0,-58 146 0,109-279-575,17-19 763,3 3 0,87-150 0,-84 164-156,645-1052 183,-500 857-394,-144 215 15,-32 41-8,-5 16 12,-6 16 123,-1 0 0,-1-1 0,-2 0 0,0 0-1,-26 42 1,-311 558 171,-31-11 95,7-15-127,344-553-112,18-28 15,-2-1 0,-1 0 0,-20 24 1,32-42-36,0 1-1,0-1 1,0 0 0,-1 1 0,1-1 0,0 0 0,0 0 0,0 1 0,0-1-1,0 0 1,0 0 0,0 1 0,-1-1 0,1 0 0,0 0 0,0 1 0,0-1 0,-1 0-1,1 0 1,0 0 0,0 0 0,-1 1 0,1-1 0,0 0 0,0 0 0,-1 0-1,1 0 1,0 0 0,-1 0 0,1 0 0,0 0 0,0 1 0,-1-1 0,1 0 0,0 0-1,-1 0 1,1-1 0,0 1 0,0 0 0,-1 0 0,1 0 0,0 0 0,-1 0-1,1 0 1,0 0 0,0 0 0,-1 0 0,1-1 0,0 1 0,-1-19-85,2 13 74,3-28 74,3-1 0,0 1 0,2 0 0,23-53 0,31-67 114,135-237 0,124-135-136,-242 399-46,-21 33-4,314-467-222,-301 469 60,-70 89 158,0 1 1,1-1-1,-1 1 1,0-1-1,1 1 1,-1 0-1,1 0 1,0 0-1,4-2 1,-6 4 7,-1 0 0,1 1 1,-1-1-1,0 0 1,0 1-1,1-1 0,-1 0 1,0 1-1,1-1 1,-1 1-1,0-1 0,0 0 1,0 1-1,0-1 1,1 1-1,-1-1 0,0 1 1,0-1-1,0 0 0,0 1 1,0-1-1,0 1 1,0-1-1,0 1 0,0-1 1,0 1-1,-1-1 1,1 1-1,0-1 0,0 0 1,0 1-1,0-1 1,-1 1-1,1-1 0,0 0 1,0 1-1,-1 0 0,-29 69-47,-270 428 305,250-424-217,-360 501 181,-71 111 4,477-680-234,-5 7-214,10-32 2,9-21 237,2 0-1,24-54 1,-34 90-10,348-717 501,58 34-445,-394 663-62,16-25-85,54-68 0,-70 104 2,-8 14-23,-10 29-93,-15 20 189,-46 85-1,42-91 44,-562 935 745,466-780-696,50-82-76,81-172-877,1 22 943,1 1 1,2 0 0,1 1-1,1 1 1,2 1 0,33-39-1,-53 68-68,0 0-1,0 0 1,0 0-1,0 0 1,0 0 0,1-1-1,-1 1 1,0 0-1,0 0 1,0 0-1,0 0 1,0 0-1,0 0 1,1 0 0,-1 0-1,0 0 1,0 0-1,0 0 1,0 0-1,0 0 1,0 0-1,1 0 1,-1 0-1,0 0 1,0 0 0,0 0-1,0 0 1,0 0-1,0 0 1,1 0-1,-1 0 1,0 0-1,0 0 1,0 1 0,0-1-1,0 0 1,0 0-1,0 0 1,1 0-1,-1 0 1,0 0-1,0 0 1,0 0 0,0 0-1,0 1 1,0-1-1,0 0 1,0 0-1,0 0 1,0 0-1,0 0 1,0 1 0,0-1-1,0 0 1,0 0-1,0 0 1,0 0-1,0 0 1,0 1-1,3 15-53,-4 19 12,0-21 67,-2 0 0,0 0 0,0-1 0,-1 1 0,-1-1-1,-6 14 1,-15 47-60,25-64 22,0 0-1,0-1 1,1 1-1,1 0 1,-1-1-1,1 1 1,1-1-1,0 1 1,1-1-1,-1 0 1,2 0-1,4 10 1,5 20 76,-11-19 55,-14-23 187,-23-30-86,34 33-236,-36-40 22,2-1 0,2-2-1,1 0 1,2-3 0,3 0 0,1-2 0,3-1 0,2-1 0,2 0 0,2-2 0,2 0 0,-10-74 0,13 13-181,3-134-1,9 252 120,1 0 0,-1 1 0,1-1-1,0 0 1,1 0 0,-1 0 0,5 10 0,4 11 29,20 87 78,23 180 0,-24-115 52,-7-58-80,69 325-1,-66-374-15,-25-71-2,0 0 0,0 0 0,0 0 0,0-1 0,0 1 0,0 0 0,0 0 0,0 0 0,0 0 0,0 0 0,1 0 0,-1 0 0,0 0 0,0 0 0,0 0 0,0 0 0,0 0 0,0 0 0,0 0 0,1 0 0,-1 0 0,0 0 0,0 0 0,0 0 0,0 0 0,0 0 0,0 0 0,0 0 0,1 0 0,-1 0 0,0 0 0,0 0 0,0 0 0,0 0 0,0 0 0,0 0 0,0 0 0,0 0 0,0 0 0,1 0 0,-1 0 0,0 0 0,0 1 0,0-1 0,0-14 120,-5-28-48,-1 1 0,-3 0 0,-1 1 0,-19-47 1,12 33 17,-20-58 41,-4 2 0,-84-160 1,115 258-248,8 20-143,11 27-120,113 259 305,-115-278 53,-4-9 15,0 0-1,0 0 1,1 0-1,0 0 0,0-1 1,0 0-1,10 10 1,-13-12 61,-1 0 0,1-1 0,0 1 0,-1 0 0,0-1 0,0 1 0,0 0 0,0 0 0,-2 5 0,1-1-14,-11 194-285,12-109 347,17-98-348,5-9 229,38-31 0,-9 5 31,167-115 34,7 11 1,5 9-1,262-110 1,-466 233-75,12-6-30,0 2 1,2 1 0,0 2 0,49-9-1,-90 22 50,1 0 0,0 1 0,0-1 0,0 0 0,0 0 0,0 1 0,0-1 1,0 0-1,0 0 0,0 1 0,0-1 0,-1 0 0,1 0 0,0 1 0,0-1 0,1 0 0,-1 0 0,0 1 0,0-1 0,0 0 0,0 0 0,0 1 0,0-1 0,0 0 0,0 0 0,0 1 0,1-1 0,-1 0 0,0 0 0,0 0 0,0 1 0,0-1 0,1 0 0,-1 0 0,0 0 0,0 1 0,0-1 0,1 0 0,-1 0 0,0 0 0,0 0 0,1 0 0,-1 0 0,0 0 0,0 0 0,1 0 0,-1 1 0,0-1 0,0 0 0,1 0 0,-1 0 0,0 0 0,0-1 0,1 1 0,-1 0 0,0 0 0,1 0 0,-1 0 0,-16 15 113,16-15-112,-120 87 176,-226 123 0,-11 5-32,-107 113-347,528-361-1035,197-144 1309,-152 98 21,183-98 1,-249 155-99,-10 4-19,0 2-1,1 1 1,0 1-1,57-13 1,-115 35 124,0 1 0,1 1 0,-32 19 0,-9 4-250,58-30 119,-292 121-631,258-112-706,-77 12 0,87-20-390,-1-1 0,1-2 1,-41-4-1,-1-8-4477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6T16:13:39.051"/>
    </inkml:context>
    <inkml:brush xml:id="br0">
      <inkml:brushProperty name="width" value="0.035" units="cm"/>
      <inkml:brushProperty name="height" value="0.035" units="cm"/>
      <inkml:brushProperty name="color" value="#66CC00"/>
    </inkml:brush>
  </inkml:definitions>
  <inkml:trace contextRef="#ctx0" brushRef="#br0">110 2084 6758,'18'-17'186,"0"-1"0,-1 0 0,-1-2 0,-1 1 0,-1-2 0,-1 0 0,12-25 0,5-5 136,6-3 183,2 0 0,59-61-1,101-87 413,-141 145-705,-47 47-178,356-344 990,25 25-310,-385 322-188,-12 7-209,-16 8 153,-13 12-415,0 3 0,2 1 0,1 1 0,-37 37 0,25-22 33,-1035 1064 660,1064-1089-713,13-13-33,-1 1 0,1-1 1,0 0-1,0 0 0,1 1 1,-1-1-1,0 1 1,1 0-1,-2 3 0,21-14-226,-3-6 220,-1 0-1,0-1 1,20-29 0,-17 22 64,474-589 933,-309 404-963,386-433-151,-550 622 142,-15 15 0,1-1-1,-1 1 1,0-1 0,0 1 0,-1-1 0,1 0 0,-1 0-1,4-7 1,-11 11 262,-11 9-207,0 1-1,2 0 1,-1 1-1,-24 24 1,35-32-75,-148 148 84,-131 170 1,195-219-49,62-71-24,-641 795 161,921-1170-19,15 11 0,555-530 0,-803 844-157,13-12-35,56-41 1,-90 74 19,0 0 1,0 0 0,0 0-1,0-1 1,0 1 0,0 0-1,0 0 1,-1 0-1,1 0 1,0-1 0,-1 1-1,0 0 1,-1 3-1,-20 33 143,-32 46-1,16-29-55,-479 681 201,-56-50-57,508-618-235,74-97-459,28-32 598,82-102 1,-47 70-73,18-28-4,619-789 161,-669 863-235,3 1 0,49-42 0,-91 90 30,-1-1 0,0 0 0,1 0 0,-1 1 0,0-1 0,0 0 0,0 1 0,0-1 0,0 0 0,0 1 0,0-1 0,-1 0 0,1 0 0,0 1 0,-1-1-1,1 0 1,-1 0 0,0 0 0,1 1 0,-2 0 0,-86 135 138,50-81-96,-151 214 138,-11-8 0,-347 349 0,527-591-170,-5 6 49,-43 32 1,59-53-34,7-10-48,4-8 4,2 1 0,-1 0-1,2 0 1,-1 0 0,2 1 0,0-1-1,0 1 1,11-14 0,-5 6 42,186-285 210,350-409 0,-544 708-232,91-108-16,176-164 0,-251 265-143,-20 12 155,0 0 0,1 0 0,-1 1 0,0-1 0,0 0 0,0 0 0,1 0 0,-1 1 0,0-1 0,0 0 0,0 0 0,0 0 0,1 1 0,-1-1 0,0 0 0,0 0 0,0 1 0,0-1 0,0 0 0,0 1 0,0-1 0,0 0 0,0 0 0,0 1 0,0-1 0,0 0 0,0 0 0,0 1 0,0-1 0,0 0 0,0 1 0,0-1 0,0 0 0,0 0 0,0 1 0,-1-1 0,1 0 0,0 0 0,0 1 0,-20 42-40,-28 39 203,-69 92 0,-74 71 36,161-207-184,-79 99 146,-169 163 0,277-299-153,1-1-1,-1 1 0,1 0 0,-1 0 0,0 0 1,0 0-1,1-1 0,-1 1 0,0 0 0,0-1 1,0 1-1,0-1 0,0 1 0,0-1 0,0 1 1,0-1-1,0 0 0,0 1 0,0-1 0,0 0 0,0 0 1,0 0-1,0 0 0,-2 0 0,3-1-4,0-1-1,0 0 0,0 1 1,-1-1-1,2 0 0,-1 1 1,0-1-1,0 0 0,0 1 1,1-1-1,-1 0 0,1 1 1,-1-1-1,1 1 1,1-4-1,22-46 28,2 0 1,65-92-1,-83 131-25,35-52 8,3 2 0,3 2 0,2 2 1,3 3-1,2 2 0,106-78 0,-139 105-244,-20 24 248,-1 1-1,1-1 1,0 0-1,-1 0 1,0-1 0,1 1-1,-1 0 1,0-1-1,0 1 1,-1-1-1,1 0 1,0 1 0,1-6-1,-3 7-3,0 1-1,0-1 1,0 0-1,1 1 0,-1-1 1,-1 0-1,1 1 1,0-1-1,0 0 1,0 1-1,0-1 1,0 1-1,-1-1 1,1 0-1,0 1 1,0-1-1,-1 1 0,1-1 1,0 0-1,-1 1 1,1-1-1,-1 1 1,1-1-1,-1 1 1,0-1-1,-1 0-8,0 0-1,0 0 0,0 0 1,-1 0-1,1 0 1,0 0-1,-1 1 1,1-1-1,0 1 0,-5-1 1,-24 0-19,-1 0-1,1 2 1,0 2 0,0 1 0,-48 12-1,-152 56-24,128-37 70,-14 3 55,-444 132 52,535-163-104,0-1 0,-1-1-1,1-2 1,-41 1 0,85-25-509,22-9 477,1 2 1,75-37-1,102-36 61,-190 89-60,945-406 370,-948 407-366,-6 3-10,-28 12 254,-285 151-160,-554 200-60,819-343-46,17-6 9,0-1-1,0-1 0,-1 1 1,1-2-1,-1 0 1,-22 2-1,35-5-100,7-2-326,281-141 312,431-184 455,-694 317-344,1 0 0,0 2-1,0 2 1,1 0 0,52-4 0,-79 11 20,1 1 1,0-1-1,-1 0 0,0 1 1,1-1-1,-1 1 0,0-1 1,0 1-1,0-1 0,0 1 1,0-1-1,0 0 1,0 1-1,0-1 0,-1 3 1,0-1 7,0 0 0,0 0 0,0 0 0,-1 0 0,1 0 0,-1-1 0,0 1 0,0 0 0,0-1 0,0 1 0,0-1 0,0 0 0,-5 4 1,-40 25 21,31-22-19,-528 290 72,240-137-79,232-122-23,-98 51-37,161-86 55,8-4-6,-1 0 0,1 0 0,-1 0 0,0-1 0,1 1 0,-1 0 0,0-1 0,1 0 0,-1 1 0,0-1 0,0 0 0,1 0 0,-1 0 0,-2 0 0,9-6-367,99-69 336,3 5 0,188-90 0,250-79 199,-508 224-185,38-18 27,-34 15 9,0 1 0,64-18 0,-171 60 230,46-17-133,0 0-1,-26 6 0,-27 5-96,49-11-7,-1-2-1,-1 0 1,1-2-1,-36 2 0,61-6 29,10 34-268,16 2 234,2-1 0,43 41-1,-11-13 8,115 137-30,93 101 102,-247-280-90,-15-16 15,0 0-1,-1 0 0,1 1 0,-1 0 0,0 0 0,0 1 0,-1-1 0,0 1 0,6 13 0,-11-20 7,0 1 1,1-1-1,-1 0 0,0 0 1,0 0-1,0 0 1,0 0-1,1 0 0,-1-1 1,0 1-1,0 0 1,0 0-1,1 0 1,-1-1-1,0 1 0,0 0 1,1-1-1,-1 1 1,0-1-1,1 1 0,-1-1 1,1 1-1,-1-1 1,0 0-1,-25-17 330,-14-21-353,1-2-1,2-1 1,2-2-1,2-1 1,2-2-1,3-1 1,-30-67-1,13 9-12,6-1-1,-41-172 0,71 241 33,5 15-2,-1 1 1,-1 0-1,-1 1 1,0-1 0,-2 1-1,-13-22 1,21 55-185,5 25 137,1-1 0,2 1 1,1-1-1,17 46 0,-2-5 35,42 149-28,9-4 0,185 380 0,-247-576 32,2-1 0,1 0 0,1-1 0,1 0 0,1-2 0,29 30 0,-46-52 149,-3-13 268,-13-47-239,-40-101 0,25 79-145,-164-425-9,122 329-74,67 155-259,22 47-181,-9-13 536,88 145-25,130 284 0,-94-167-20,-128-266-45,5 11 9,0-1 0,1 0 0,1 0 0,18 20 1,-26-33-100,0-1 1,0 0 0,1 0-1,-1 0 1,1 0 0,0 0 0,0-1-1,0 0 1,0 0 0,0 0 0,0 0-1,0 0 1,1-1 0,-1 0-1,1 0 1,-1 0 0,1-1 0,-1 1-1,1-1 1,0 0 0,-1 0 0,1-1-1,-1 1 1,9-3 0,-6 0-250,-1 1 1,1-1 0,-1 0-1,0-1 1,1 1 0,-2-1-1,8-6 1,48-52-4759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6T16:13:42.991"/>
    </inkml:context>
    <inkml:brush xml:id="br0">
      <inkml:brushProperty name="width" value="0.035" units="cm"/>
      <inkml:brushProperty name="height" value="0.035" units="cm"/>
      <inkml:brushProperty name="color" value="#66CC00"/>
    </inkml:brush>
  </inkml:definitions>
  <inkml:trace contextRef="#ctx0" brushRef="#br0">1558 673 8648,'-3'2'35,"0"0"-1,0 0 1,0 0-1,0-1 1,0 1-1,0-1 1,-1 0-1,1 0 1,0 0-1,-1 0 1,1-1-1,-1 1 1,1-1-1,-5 0 1,8 0-35,-1 0 0,1 1 0,-1-1 0,1 0 0,-1 0 0,1 1 0,-1-1 0,1 0 0,-1 0 0,1 1 0,0-1 0,-1 1 0,1-1 0,-1 0 0,1 1 0,0-1 0,0 1 0,-1-1 0,1 1 0,0-1 0,0 1 0,-1-1 0,1 1 0,0-1 0,0 1 0,0-1 0,0 1 0,0-1 0,0 1 0,0 0 0,0-1 0,0 1 0,0 21-36,1-18 61,-3 17 57,0 0 0,-1 0 0,-1 0-1,-1-1 1,-1 1 0,-1-1 0,-1-1 0,0 1-1,-2-1 1,-12 19 0,-16 20 250,-78 93 0,30-56 668,-4-4 0,-5-3-1,-106 75 1,193-158-895,-12 11 481,-1-1 1,0 0-1,-31 14 0,87-69 861,382-348-1153,-80 79-599,228-276 22,-545 563 291,-13 15 9,0-1-1,0 1 1,0-1 0,-1-1 0,0 1 0,-1-1-1,0 0 1,0 0 0,-1-1 0,6-18 0,-10 28-15,0 0 0,0 0 0,0 0 0,0-1 0,0 1 1,0 0-1,0 0 0,-1 0 0,1 0 0,0-1 0,0 1 1,0 0-1,0 0 0,0 0 0,0 0 0,0 0 0,0-1 1,0 1-1,0 0 0,-1 0 0,1 0 0,0 0 0,0 0 1,0 0-1,0 0 0,0-1 0,-1 1 0,1 0 0,0 0 1,0 0-1,0 0 0,0 0 0,0 0 0,-1 0 0,1 0 1,0 0-1,0 0 0,0 0 0,0 0 0,-1 0 0,1 0 1,0 0-1,0 0 0,0 0 0,0 0 0,-1 0 0,1 0 1,0 0-1,0 0 0,0 1 0,0-1 0,0 0 0,-1 0 1,1 0-1,0 0 0,0 0 0,0 0 0,0 0 0,0 1 1,0-1-1,0 0 0,-1 0 0,1 0 0,-12 4 8,0 0 0,0 0-1,1 1 1,0 0-1,-1 1 1,2 1 0,-1 0-1,1 0 1,-13 12-1,17-15-3,-785 666 490,649-544-416,39-35-64,-428 400 518,512-473-518,16-16-17,0 1 0,0 0-1,0-1 1,1 1 0,-1 0-1,1 0 1,0 1 0,0-1-1,0 0 1,0 1 0,-2 5-1,24-17-211,156-143 729,-104 85-285,316-288 165,506-439-509,-845 754 118,-34 32 45,-30 26 18,-483 501 517,285-308-492,-506 507 350,681-682-397,24-25-33,0 2-1,2 0 0,-22 29 1,34-43-15,-1 0 1,1 0-1,0 0 0,0 0 1,-1 1-1,1-1 0,0 0 1,0 0-1,0 0 1,-1 0-1,1 0 0,0 0 1,0 1-1,0-1 0,0 0 1,-1 0-1,1 0 1,0 0-1,0 1 0,0-1 1,0 0-1,0 0 0,0 0 1,0 1-1,-1-1 1,1 0-1,0 0 0,0 1 1,0-1-1,0 0 0,0 0 1,0 0-1,0 1 1,0-1-1,0 0 0,0 0 1,0 1-1,0-1 0,0 0 1,1 0-1,-1 0 1,0 1-1,0-1 0,0 0 1,0 0-1,0 1 0,0-1 1,0 0-1,1 0 0,-1 0 1,0 0-1,0 1 1,0-1-1,1 0 0,-1 0 1,0 0-1,0 0 0,0 0 1,1 0-1,-1 0 1,0 1-1,0-1 0,1 0 1,16-8-55,33-28 243,-3-3 1,76-77-1,-61 54-23,543-556 42,99-93-450,-647 659 228,-57 52 16,0 0-1,0 0 0,0 0 1,0 0-1,0 0 0,0 0 0,0 0 1,0 0-1,0 0 0,1 0 1,-1 1-1,0-1 0,0 0 0,0 0 1,0 0-1,0 0 0,0 0 1,0 0-1,-14 17-28,-35 38-14,-643 647 291,-47-52 48,594-540-189,142-108-108,-4 2 15,9-13-96,18-21 123,1 0 1,1 2-1,30-31 0,1111-1116 296,-1075 1090-343,316-283-47,-345 326 26,-48 38-10,-11 12-27,-6 10 42,-1-1 1,-1 0-1,0-1 0,-1 0 1,-1 0-1,-1-1 1,-20 24-1,8-10 45,-431 492 390,-45-32-153,446-440-179,-29 30 161,-5-3-1,-122 83 1,209-159-237,-1 0 0,1 1 0,0-1 0,0 0 1,0 0-1,0 0 0,-1 0 0,1 0 0,0 0 0,0 0 0,0 0 0,0 1 0,-1-1 0,1 0 1,0 0-1,0 0 0,0 0 0,-1 0 0,1 0 0,0 0 0,0 0 0,0 0 0,0 0 0,-1 0 1,1 0-1,0 0 0,0-1 0,0 1 0,-1 0 0,1 0 0,0 0 0,0 0 0,0 0 0,0 0 1,-1 0-1,1 0 0,0-1 0,0 1 0,0 0 0,0 0 0,0 0 0,-1 0 0,1 0 0,0-1 0,0 1 1,0 0-1,0 0 0,0 0 0,0 0 0,0-1 0,0 1 0,0 0 0,0 0 0,0 0 0,0-1 1,0 1-1,0 0 0,0 0 0,0 0 0,0-1 0,0 1 0,0 0 0,0 0 0,0 0 0,0-1 1,0 1-1,0 0 0,0 0 0,1 0 0,4-19 76,11-14 63,1 0 0,38-52 0,-41 65-133,301-388 2,36 18-31,-201 227 1,-95 106-8,-36 39 3,0-1 1,15-22-1,-51 64-18,-1 0-1,-37 35 1,25-27 22,-1095 1024 330,840-798-341,243-218 22,25-21 25,-2-2 1,-24 17-1,42-33-18,1 0 1,0 0-1,0 0 0,0 1 1,-1-1-1,1 0 0,0 0 1,0 0-1,0 0 0,-1 0 1,1 0-1,0 0 1,0 0-1,0 0 0,-1 0 1,1 0-1,0-1 0,0 1 1,0 0-1,-1 0 0,1 0 1,0 0-1,0 0 0,0 0 1,0 0-1,-1 0 0,1-1 1,0 1-1,0 0 0,0 0 1,0 0-1,0 0 1,-1 0-1,1-1 0,0 1 1,0 0-1,0 0 0,0 0 1,0-1-1,0 1 0,0 0 1,0 0-1,0 0 0,0-1 1,0 1-1,0 0 0,0 0 1,0 0-1,0-1 1,0 1-1,0 0 0,0 0 1,0 0-1,0-1 0,0 1 1,0 0-1,0 0 0,0 0 1,0-1-1,0 1 0,1 0 1,-1 0-1,0 0 0,0 0 1,0-1-1,0 1 0,0 0 1,1 0-1,7-24-8,14-16 26,3 0 0,44-56 0,75-72 45,-128 150-63,157-168 6,8 8-1,293-224 0,-451 384-27,0 1-35,0 0 1,34-17-1,-52 33-9,-11 9-17,-34 46 7,-61 62 0,98-113 78,-411 430 408,-42 45-83,435-460-264,20-19-56,1 0 0,0 0 0,0 0-1,0-1 1,-1 1 0,1 0 0,0 0 0,1 0 0,-1 0-1,0 0 1,0-1 0,0 1 0,1 0 0,-1 0 0,1 0 0,-1 0-1,0 0 1,1 0 0,0 0 0,-1 0 0,2-1 0,15-30 25,1 1 0,1 0 0,2 2 1,1 0-1,36-35 0,-43 47-33,86-92-42,5 4 0,4 5 1,5 4-1,202-128 0,-292 209-73,0 1 1,33-13-1,-58 27 110,0 0-1,0 0 1,0 0-1,0 0 1,0 0-1,0 1 1,0-1-1,0 0 1,0 0 0,0 0-1,0 0 1,0 0-1,0 1 1,0-1-1,0 0 1,0 0-1,0 0 1,0 0-1,0 0 1,0 1-1,0-1 1,0 0 0,0 0-1,0 0 1,0 0-1,0 0 1,1 1-1,-1-1 1,0 0-1,0 0 1,0 0-1,0 0 1,0 0-1,0 0 1,0 0 0,1 0-1,-1 1 1,0-1-1,0 0 1,0 0-1,0 0 1,0 0-1,1 0 1,-1 0-1,0 0 1,0 0-1,0 0 1,0 0-1,0 0 1,1 0 0,-1 0-1,0 0 1,0 0-1,0 0 1,0 0-1,1 0 1,-5 11-26,0 0 0,0 1 0,-1-2-1,0 1 1,-1 0 0,-1-1 0,1 0 0,-14 15 0,12-15 33,-102 128 136,-6-5 0,-141 126 1,-292 199-118,514-430-31,27-20 7,0-1-1,0 0 0,-1-1 0,0 0 1,0 0-1,-1-1 0,0 0 0,-17 6 1,27-18 25,4-7-20,1 1 1,0 0-1,1 0 0,0 0 1,1 1-1,1 0 0,14-19 1,53-68 23,5 2 0,3 5 0,98-84 0,302-227-65,-471 393 33,73-59-73,4 3 0,118-66 0,-167 114-22,-40 18 99,1 0-1,-1-1 0,0 1 1,0 0-1,0 0 0,1 0 0,-1 0 1,0 0-1,0 0 0,0 0 1,1 0-1,-1-1 0,0 1 1,0 0-1,1 0 0,-1 0 1,0 0-1,0 0 0,0 0 1,1 0-1,-1 0 0,0 1 0,0-1 1,1 0-1,-1 0 0,0 0 1,0 0-1,0 0 0,1 0 1,-1 0-1,0 0 0,0 1 1,0-1-1,1 0 0,-1 0 1,0 0-1,0 0 0,0 1 0,0-1 1,0 0-1,1 0 0,-1 0 1,0 1-1,0-1 0,0 0 1,0 0-1,0 0 0,0 1 1,0-1-1,0 0 0,0 0 0,0 1 1,0-1-1,0 0 0,0 0 1,0 0-1,0 1 0,0-1 1,0 0-1,0 0 0,0 1 1,0-1-1,0 0 0,0 0 1,-1 0-1,1 1 0,0-1 0,-3 11-10,0-1 1,0 0-1,-1 0 0,0 0 0,-1 0 0,0 0 0,-1-1 0,0 0 0,0 0 0,-1-1 0,-9 10 0,8-9 16,-134 158 163,-248 226-1,-205 103-18,556-465-148,24-18 7,-1 0 0,0-1-1,-1-1 1,-29 15-1,36-23 12,17-32-10,-2 18-14,1 1 1,1 0 0,-1 1-1,2-1 1,-1 1 0,1 0-1,16-12 1,-23 20-121,-24-2 544,15-1-410,1 0 0,0-1 0,0 1 0,1-1-1,-1 0 1,1-1 0,0 0 0,1 0 0,-1 0-1,1-1 1,0 1 0,1-1 0,0 0 0,0-1-1,-4-9 1,-5-16 23,2 1-1,-9-47 1,13 50-10,-33-143 4,8-1-1,8-1 1,-4-290 0,50 717-915,-21 104 948,5 128-59,1-384 39,4 0 0,42 172-1,-40-242 115,-11-64 346,-24-172-168,1 37-261,13-512 157,24 552-437,-15 260-235,1 9 504,-22 196 0,-24 103 333,71-967 572,-25 513-957,9-85-14,4 1 0,43-149-1,-49 229-25,-1 19-107,6 31-185,7 47 260,-3 1-1,12 149 0,-14 172 171,-7-98-83,-15-325 180,-1 1-1,0 1 1,-18-33 0,-7-21-145,10 16-177,3-1 0,2 0 0,-16-118 1,40 202-1364,0 0 1,16 31 0,14 46-316,-29-75 805,-1 0 1,-2 0-1,0 1 1,-2 0-1,-1-1 0,-2 1 1,-3 40-1,2-64 661,1 0 0,-1 0 0,1 0 0,-1-1-1,0 1 1,-1 0 0,1 0 0,-1-1 0,1 1 0,-1 0-1,0-1 1,-1 0 0,1 1 0,-1-1 0,1 0 0,-1 0-1,0 0 1,0-1 0,0 1 0,0-1 0,0 0 0,-5 3 0,-8-3-2639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6T16:31:26.387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164 1181 5894,'1'-4'172,"-1"0"0,0 0 1,0 0-1,-1 0 0,1 0 1,-1 1-1,0-1 1,0 0-1,0 1 0,0-1 1,-1 0-1,1 1 1,-1-1-1,0 1 0,0 0 1,0 0-1,-1 0 0,1 0 1,-1 0-1,0 0 1,-3-2-1,0-2-3,0 0 215,1 0 1,0-1-1,0 1 0,1-1 1,0 0-1,0 0 1,1-1-1,-3-9 1,-15-78 858,9 38-405,-5-20-275,4-1-1,3-1 1,3 0 0,4-97-1,5 159-556,1 1-1,0 0 0,1 0 1,1 0-1,1 1 0,0 0 1,1 0-1,0 0 0,2 1 1,0 0-1,0 0 0,1 1 1,1 1-1,1-1 0,0 2 1,0 0-1,1 0 0,1 1 1,0 1-1,0 0 0,1 1 1,0 1-1,1 0 0,0 1 1,0 0-1,0 2 0,1 0 1,0 1-1,0 0 0,29-1 1,-33 4-22,0 1 0,-1 0 0,1 1 0,0 1 0,0 0 1,15 5-1,-22-5 11,0 1 1,-1 0 0,1 0-1,-1 0 1,0 1-1,0-1 1,0 1 0,0 0-1,-1 1 1,1-1-1,-1 1 1,-1 0-1,1 0 1,0 0 0,2 7-1,4 8 11,-1 1-1,0 0 1,-2 0-1,0 1 0,-1 0 1,3 31-1,6 141 222,-13-135-209,0 322 84,-4-356-93,-1 0 0,0 0 0,-2 0 0,-1-1 0,-1 1 1,-2-1-1,-12 27 0,17-42-5,0-1-1,0 0 1,-1 0-1,0-1 1,-1 1-1,0-1 1,0 0-1,0 0 1,-1-1-1,0 0 1,0 0-1,-1-1 1,1 0 0,-1 0-1,0-1 1,-1 1-1,1-2 1,-1 0-1,0 0 1,1 0-1,-1-1 1,-15 2-1,11-3-1,-1-1-1,0 0 0,0-1 0,1-1 0,-1 0 0,1-1 1,-1 0-1,1-1 0,0 0 0,-21-11 0,27 11-11,0 0 0,0-1 0,0 0-1,0 0 1,1-1 0,0 0 0,0 0-1,0 0 1,1-1 0,0 1-1,0-1 1,1-1 0,0 1 0,0-1-1,1 1 1,0-1 0,0 0 0,1 0-1,-2-10 1,0-6-183,2 0-1,0 0 0,2 0 0,1 0 1,1 0-1,1 0 0,11-44 1,1 15-1715,3 1 1,31-65 0,-3 24-3693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6T16:13:43.902"/>
    </inkml:context>
    <inkml:brush xml:id="br0">
      <inkml:brushProperty name="width" value="0.035" units="cm"/>
      <inkml:brushProperty name="height" value="0.035" units="cm"/>
      <inkml:brushProperty name="color" value="#66CC00"/>
    </inkml:brush>
  </inkml:definitions>
  <inkml:trace contextRef="#ctx0" brushRef="#br0">127 200 1409,'0'-6'203,"0"5"416,0-1-1,0 1 1,0 0-1,0-1 1,0 1-1,0-1 0,0 1 1,0-1-1,0 1 1,1 0-1,-1-1 1,0 1-1,1-1 1,-1 1-1,1 0 1,1-3-1,13 2 4484,3 4-6454,169 33 4585,-6 0-2056,60-10-235,457-12 0,-662-14-801,48-10-1,-74 10-81,-1-1 0,1-1 0,-1 0 0,0 0 0,0-1 0,0 0 0,0 0 0,-1-1-1,16-11 1,-23 15-24,0 0 0,-1 0-1,1 0 1,0 0 0,0 0-1,0 0 1,-1 0 0,1 0-1,-1 0 1,1 0-1,-1-1 1,1 1 0,-1 0-1,0 0 1,1-1 0,-1 1-1,0 0 1,0-1 0,0 1-1,0 0 1,0 0 0,0-1-1,-1 1 1,1 0-1,0-1 1,-1 1 0,1 0-1,0 0 1,-1 0 0,0-1-1,1 1 1,-1 0 0,0 0-1,1 0 1,-1 0-1,0 0 1,-2-1 0,-1-2-17,0 0 0,0 0 1,0 0-1,-1 1 0,0-1 1,1 1-1,-9-3 0,-3 0-14,0 0-1,-1 1 0,0 1 1,0 1-1,0 0 1,-18 0-1,-112 2-58,79 3 33,-110 8-28,-327 62-1,-28 4 77,517-75-18,-47 3 33,55-7-76,37-6-80,857-145 243,-760 140-126,527-39-4,-650 52-1,13 1 49,-20 1 63,-27 2-69,-285 66-122,66-12 73,-159 17 52,286-57 24,-169 0-1,277-19 4,22-2-134,-4 3 42,87-31-26,1 4-1,180-30 1,-205 46 49,257-48-73,345-19 0,-541 75 3,-222 30 154,-182 30-468,-3-11 0,-1-13 0,-287-4 0,537-27 22,25 0 203,0 0 0,1-1 0,-1 0 0,0 0 0,0 0 0,0-1-1,0 1 1,0-2 0,0 1 0,0 0 0,-7-4 0,13 5 113,0-1 1,-1 1-1,1-1 1,0 1-1,-1-1 1,1 1-1,0-1 1,0 1-1,-1-1 1,1 1-1,0-1 0,0 1 1,0-1-1,0 1 1,-1-1-1,1 1 1,0-1-1,0 1 1,0-1-1,0 1 1,0-1-1,1 0 1,-1 1-1,0-1 1,0 1-1,0-1 1,0 1-1,1-1 0,-1 1 1,0-1-1,0 1 1,1-1-1,-1 1 1,0 0-1,1-1 1,-1 1-1,1-1 1,-1 1-1,0 0 1,1-1-1,6-5-498,-1 1 1,1 0-1,0 0 0,1 0 0,8-3 1,88-45-3959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6T16:13:48.583"/>
    </inkml:context>
    <inkml:brush xml:id="br0">
      <inkml:brushProperty name="width" value="0.035" units="cm"/>
      <inkml:brushProperty name="height" value="0.035" units="cm"/>
      <inkml:brushProperty name="color" value="#66CC00"/>
    </inkml:brush>
  </inkml:definitions>
  <inkml:trace contextRef="#ctx0" brushRef="#br0">2699 1222 2530,'6'-24'167,"0"1"0,1-1-1,1 1 1,2 0-1,0 1 1,1 0-1,1 0 1,1 2-1,19-25 1,49-52 1084,-44 50 376,69-67 1,-105 113-977,-17 22 23,9-14-526,-282 273 2096,124-123-1477,-725 671 1993,765-713-1217,123-114-748,2-11 999,2-19-1637,1 1-1,1-1 1,1 1 0,2-1 0,0 1 0,2 1 0,1 0 0,15-27-1,20-32-141,60-85 0,24-18 49,9 6 0,7 6 0,8 6 0,8 7 0,269-212 0,-333 301-80,4 4 0,135-70 0,-175 114-48,-60 26 56,0 1-1,0-1 0,0 1 0,0 0 0,0-1 1,0 1-1,0 0 0,1 0 0,-1-1 1,0 1-1,0 0 0,0 0 0,0 0 1,1 1-1,-1-1 0,0 0 0,0 0 1,0 1-1,0-1 0,1 0 0,1 2 0,-3-1-5,1 1 1,-1-1-1,0 1 0,1-1 0,-1 0 0,0 1 0,0-1 0,0 1 0,0-1 0,0 1 0,0-1 0,-1 0 0,1 1 0,0-1 0,-1 1 0,1-1 0,-1 0 0,1 1 0,-1-1 0,-1 2 0,-13 24 34,-1-1-1,-1-1 0,-2 0 0,0-2 0,-1 0 0,-35 30 0,-410 358 403,247-227-348,-164 150-21,-431 363-20,464-412 68,315-258-121,24-20 1,1 1 0,-1 0 0,1 1-1,1-1 1,-1 2 0,-9 14-1,31-42 39,1 1-1,1 0 0,0 1 0,1 1 0,32-23 0,-1 0 76,751-616 263,-585 483-340,76-54 12,545-321 1,-468 344-142,-264 148-38,-1176 775 428,828-540-217,-294 211-19,-24-37 389,582-368-332,-1-1 1,20-21 0,-14 13-42,1045-869 204,-838 723-305,7 9 0,261-128 1,-469 274-22,-26 13 9,-7 5-8,-39 29-129,26-21 203,-253 192 74,-256 205 129,28 18-205,-97 80 88,437-382-20,-137 117 12,281-231-93,-16 19-51,59-67 107,2 1-1,2 1 0,43-33 0,-35 30-26,502-425 77,-247 213-135,1029-736-15,-1302 969 5,-21 13 4,-14 9-55,-217 136 57,-865 639 263,78-51-68,978-705-153,38-25-3,0 0-1,0 0 1,0 0-1,0 0 1,0-1-1,0 1 1,0 0-1,0 0 1,1 0 0,-1-1-1,0 1 1,0 0-1,0 0 1,0 0-1,0-1 1,0 1-1,0 0 1,-1 0-1,1 0 1,0-1-1,0 1 1,0 0-1,0 0 1,0 0 0,0 0-1,0-1 1,0 1-1,0 0 1,-1 0-1,1 0 1,0 0-1,0 0 1,0-1-1,0 1 1,0 0-1,-1 0 1,1 0-1,0 0 1,0 0-1,0 0 1,0 0 0,-1 0-1,1 0 1,0-1-1,0 1 1,0 0-1,-1 0 1,1 0-1,0 0 1,0 0-1,0 0 1,-1 0-1,1 0 1,0 0-1,0 1 1,0-1 0,-1 0-1,1 0 1,0 0-1,0 0 1,0 0-1,-1 0 1,8-18 56,14-19-11,1 1-1,2 2 0,44-51 1,103-94 15,-141 149-38,420-401-27,30 46-148,-467 376 141,11-9-15,0 1 0,2 1 0,0 1 0,0 1 0,48-17-1,-74 31 25,1 0-1,-1-1 0,1 1 0,-1 0 1,1-1-1,-1 1 0,1 0 0,-1 0 1,1 0-1,-1-1 0,1 1 0,-1 0 1,1 0-1,-1 0 0,1 0 0,0 0 1,-1 0-1,1 0 0,-1 0 0,1 0 1,-1 0-1,1 0 0,-1 1 0,1-1 1,-1 0-1,1 0 0,-1 0 0,1 1 1,-1-1-1,1 0 0,-1 1 0,1-1 1,-1 0-1,1 1 0,-1-1 0,0 1 1,1-1-1,-1 0 0,0 1 0,1-1 1,-1 1-1,0-1 0,0 1 0,0-1 1,1 1-1,-1 0 0,0-1 0,0 1 1,0-1-1,0 1 0,0-1 0,0 1 1,0-1-1,0 1 0,0-1 0,0 1 1,0 1-1,-1 7-14,-1 0 0,0 0 0,0 0 1,-1 0-1,0-1 0,0 1 0,-1-1 0,0 1 1,-8 9-1,-60 80 15,51-71 10,-155 186 114,-241 222-1,-253 148 125,581-515-215,117-109 128,5 8-149,0 0 1,3 3-1,0 1 1,2 1 0,43-24-1,-80 52-123,-2 2-16,-22 19 134,-1 0 0,-34 23 0,-20 16 19,-175 163-127,253-223 107,0 0-1,0 1 0,-1-1 0,1 0 1,0 0-1,0 0 0,0 1 1,0-1-1,-1 0 0,1 0 1,0 0-1,0 0 0,-1 1 1,1-1-1,0 0 0,0 0 1,0 0-1,-1 0 0,1 0 1,0 0-1,0 0 0,-1 0 1,1 0-1,0 0 0,-1 0 1,1 0-1,0 0 0,0 0 0,-1 0 1,1 0-1,0 0 0,0 0 1,-1 0-1,1 0 0,0 0 1,0 0-1,-1 0 0,1-1 1,0 1-1,0 0 0,0 0 1,-1 0-1,1 0 0,0-1 1,0 1-1,0 0 0,0 0 1,-1 0-1,1-1 0,0 1 1,0 0-1,0 0 0,0-1 0,-1-22 95,11-30-27,-9 52-65,28-161 43,13-227 0,-29 239-38,1 14 104,10-187-93,-24 322-87,-1 35-400,-4 18 392,-3 0 0,-3-1 1,-28 87-1,23-84 65,-36 116 18,-63 238 11,97-329-19,4 2-1,4 0 0,-1 97 1,10-153-4,0-20 4,0 1 0,1-1 0,-1 1-1,1-1 1,1 0 0,-1 1-1,1-1 1,0 1 0,3 8-1,-2-12 85,0-11 152,8-105 146,40-186 0,54-111-426,-52 216 113,-26 99-19,-1 5-5,26-177 0,-55 314-426,-14 101 142,-70 237 230,-39 220 7,120-551 87,0 89 0,5-192 256,-12-64-1,-1-9-357,3-230 58,14 294-36,3 0-1,2 0 1,27-110 0,-27 273-873,-7 122 942,-43 329 1,43-554-71,0 1 1,0 0-1,-1 0 0,1 0 1,0-1-1,-1 1 1,1 0-1,-1 0 1,0-1-1,1 1 1,-1 0-1,0-1 0,0 1 1,0-1-1,0 1 1,-1-1-1,1 1 1,0-1-1,-2 2 1,1-3 4,0 1 1,1-1 0,-1 0 0,0 0-1,1 0 1,-1 0 0,0 0-1,1 0 1,-1-1 0,0 1 0,1-1-1,-1 1 1,1-1 0,-1 1 0,0-1-1,1 0 1,0 0 0,-1 1 0,1-1-1,-3-2 1,-10-8 4,1-1 0,0 0 0,1-1 0,1 0 0,-1-1 1,2 0-1,0 0 0,1-1 0,-10-22 0,39 45-177,0-1 0,1 0-1,40 6 1,99 15 305,258 11 0,166-31-80,-412-9-25,-171 1 184,-2-1-209,0 0-1,-1 1 1,1-1-1,-1 0 1,0 1-1,1-1 1,-1 1-1,1 0 1,-1 0-1,0-1 1,1 1-1,-1 0 1,-2 1-1,-5-2 2,-530-14-58,480 16 58,-452 25-28,-217-3 24,710-24-3,7 2-1,-1-1-1,1-1 1,-1 0 0,1 0-1,0-1 1,-1-1-1,1 0 1,0 0-1,-17-9 1,27 12-10,1 0 0,-1 0 0,1 0 0,0-1 0,-1 1 0,1 0 0,-1-1 0,1 1 1,0 0-1,-1-1 0,1 1 0,0 0 0,0-1 0,-1 1 0,1 0 0,0-1 0,0 1 0,-1-1 0,1 1 0,0-1 0,0 1 0,0-1 0,0 1 0,0-1 0,0 1 0,0-1 0,0 1 1,0-1-1,0 1 0,0 0 0,0-1 0,0 1 0,0-1 0,0 1 0,0-1 0,0 1 0,1-1 0,-1 1 0,0-1 0,0 1 0,1 0 0,-1-1 0,0 1 0,1-1 0,-1 1 0,0 0 0,1-1 1,-1 1-1,0 0 0,1 0 0,-1-1 0,1 1 0,0 0 0,28-15-207,-29 15 208,54-19-46,1 3 0,1 2-1,66-8 1,178-3 44,36 22 37,0 15 0,350 57-1,-650-63 53,-36-6-81,0 1 1,-1-1-1,1 0 0,0 0 1,0 0-1,0 0 0,0 0 1,0 0-1,0 0 0,0 0 1,0 0-1,0 1 0,0-1 1,0 0-1,0 0 0,0 0 1,0 0-1,0 0 0,0 0 1,0 0-1,0 0 0,1 1 1,-1-1-1,0 0 0,0 0 1,0 0-1,0 0 0,0 0 1,0 0-1,0 0 0,0 0 1,0 0-1,0 0 0,0 0 1,1 1-1,-60-2 305,-428-32-289,263 24-73,-384-24-184,585 30 174,23 3 59,0-1 1,0 1-1,0 0 1,0 0-1,0 0 1,0 0-1,0 0 1,1 0-1,-1 0 1,0 0-1,0 0 1,0 0-1,0 0 1,0 0-1,0 0 1,0 0-1,0 0 1,0 0-1,0 0 0,0 0 1,0 0-1,0-1 1,0 1-1,0 0 1,0 0-1,0 0 1,0 0-1,1 0 1,-1 0-1,0 0 1,0 0-1,0 0 1,0 0-1,0-1 1,0 1-1,0 0 1,0 0-1,-1 0 1,1 0-1,0 0 0,0 0 1,0 0-1,0 0 1,0 0-1,0 0 1,0 0-1,0-1 1,0 1-1,0 0 1,0 0-1,0 0 1,0 0-1,0 0 1,0 0-1,0 0 1,0 0-1,40-7-282,1038-27 87,-786 47-483,-228-7 74,-1 4-1,93 25 0,-137-29 200,1 0 0,-1 2 0,22 12 0,-34-17 155,-1 1 1,0 0-1,0 1 0,0-1 0,-1 1 0,1 0 1,-1 0-1,0 1 0,-1 0 0,1 0 0,4 8 1,-7-7-246,1 0 0,-1 0 0,0 0 1,0 0-1,-1 0 0,0 0 0,0 13 1,-1-20 485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6T16:08:53.697"/>
    </inkml:context>
    <inkml:brush xml:id="br0">
      <inkml:brushProperty name="width" value="0.035" units="cm"/>
      <inkml:brushProperty name="height" value="0.035" units="cm"/>
      <inkml:brushProperty name="color" value="#66CC00"/>
    </inkml:brush>
  </inkml:definitions>
  <inkml:trace contextRef="#ctx0" brushRef="#br0">1726 217 32,'1'5'249,"1"0"0,-1 1-1,-1-1 1,1 1 0,-1-1 0,0 1-1,0-1 1,-1 1 0,0 5 0,-4 4-48,-1-1 0,0 1 0,-1-1 0,0 0 0,-1-1 0,-1 1 0,0-2 0,-1 1 0,-11 10 0,-21 31 287,-274 483 963,230-377-1167,24-44 34,-53 142-1,98-213-88,2 1 0,2 0 0,1 1-1,3 0 1,2 1 0,-1 51 0,9-124 28,1 0 0,2 1 0,0-1 0,13-38 0,43-103-271,-34 102 179,282-677 204,62 38-108,-312 612 294,-145 225-48,-101 212 0,-162 560-452,261-653-51,63-181-2,-235 718 97,244-724-119,2 0 0,4 1-1,2 0 1,3 1-1,4 70 1,4-193 372,3 0 0,16-81 0,40-113-356,-54 222 35,53-185 1,35-69 16,203-497-90,-191 524 34,183-315 0,-283 556 61,-6 11 150,-3 5-112,-10 15-96,2 0 1,0 1 0,1 0-1,-8 25 1,2-5 10,-174 445 116,-203 477-127,307-781-7,-70 172-3,146-328 15,6-19 0,1 1 0,-1 0 0,2 0 0,-1 0 0,1 0 0,-1 0 0,2 0 0,-1 11 0,3-64 48,2 1 0,2 0 0,23-86-1,59-137 152,154-359-238,120-351 3,-354 952 39,12-48-6,-32 96-66,-51 110 79,-87 269-1,-2 155 24,101-356-26,-10 23 5,6-26 6,-41 268 0,91-361-162,3-29 48,36-390 153,13 3 0,14 2 1,190-568-1,-195 717-76,143-286 1,-194 440 31,4-5-24,-7 30-18,-3 11 16,-2 0-1,-1 0 1,-12 43 0,-496 1806 141,510-1872-128,-78 259-9,68-223 28,3 0 1,1 1-1,-3 63 1,11-152 127,0-96-12,20-163 0,176-607-170,-61 348-27,-126 518 84,-9 47-22,0 0 0,0 0 0,0 1 0,0-1 0,0 0 0,0 0 1,-1 0-1,1 0 0,0 0 0,0 1 0,0-1 0,0 0 0,0 0 0,0 0 0,0 0 0,0 0 1,0 0-1,-1 1 0,1-1 0,0 0 0,0 0 0,0 0 0,0 0 0,0 0 0,-1 0 1,1 0-1,0 0 0,0 0 0,0 0 0,0 0 0,0 0 0,-1 0 0,1 0 0,0 0 0,0 0 1,0 0-1,0 0 0,-1 0 0,1 0 0,0 0 0,0 0 0,0 0 0,0 0 0,0 0 1,-1 0-1,1 0 0,0 0 0,0 0 0,0 0 0,0 0 0,0-1 0,-1 1 0,1 0 0,0 0 1,0 0-1,0 0 0,0 0 0,0 0 0,0-1 0,0 1 0,0 0 0,0 0 0,-1 0 0,-13 17-1,-14 31 6,2 1 1,-33 88-1,-25 119 11,57-146-15,4 1 0,5 1 0,5 1 0,2 161 1,9-135 23,10 248-24,-8-367 26,-1 0 0,0 0 1,-1 0-1,-1-1 0,-1 1 0,-1-1 0,0 1 0,-11 21 0,-8 34 7,19-74 49,0 0 1,1 0-1,-1 0 1,0-1-1,0 0 0,0 0 1,-8-1-1,4 1 8,6 0-86,1-1 0,-1 1 1,1-1-1,-1 0 0,1 0 0,0 1 1,-1-1-1,1-1 0,0 1 0,0 0 1,-1-1-1,1 1 0,0-1 1,1 1-1,-1-1 0,-3-4 0,-27-38 28,22 29-22,-72-123 111,-126-285 1,89 166-69,110 238-46,-31-65 43,-4 1 0,-85-122-1,124 199-44,3 2 22,-1 0 1,0-1-1,0 1 1,0 1-1,-1-1 0,1 0 1,-1 1-1,0-1 0,0 1 1,0 0-1,0 1 0,0-1 1,-1 1-1,1-1 0,-1 1 1,0 1-1,1-1 1,-9-1-1,12 4-32,0 0 1,1-1-1,-1 1 1,0 0-1,1 0 1,-1 0-1,1 0 0,-1 0 1,1 0-1,-1 0 1,1 0-1,0 0 1,0 0-1,-1 0 0,1 1 1,0-1-1,0 0 1,0 0-1,0 0 1,0 0-1,0 0 1,1 2-1,-1 2-21,-2 27-19,1 0-1,2 0 1,1 1-1,1-1 1,2 0-1,1-1 1,2 1-1,19 49 1,6-13 20,4-1 1,3-2 0,67 84-1,166 168 39,-107-131 53,-100-110 103,-173-198 812,67 80-962,-40-54 0,43 42-3,3-2 0,-46-105 0,-33-128 72,68 166-50,-88-174 0,125 282-38,2 2 4,-1-1 0,-1 1 0,0 1 1,0-1-1,-1 1 0,-1 1 0,0 0 1,-1 0-1,-12-9 0,23 20-10,0 0 0,0 1 0,0-1 0,0 0 0,0 0 0,1 0 0,-1 0 0,0 0 0,0 1 0,0-1 0,0 0 0,0 0 0,0 0 0,0 0 0,0 1 0,0-1 0,0 0 0,-1 0 0,1 0 0,0 0 1,0 1-1,0-1 0,0 0 0,0 0 0,0 0 0,0 0 0,0 0 0,0 1 0,0-1 0,-1 0 0,1 0 0,0 0 0,0 0 0,0 0 0,0 0 0,0 0 0,0 0 0,-1 0 0,1 1 0,0-1 0,0 0 0,0 0 0,0 0 0,-1 0 0,1 0 0,0 0 0,0 0 0,0 0 0,0 0 0,-1 0 0,1 0 0,0 0 0,0 0 0,0 0 0,0 0 0,0 0 0,-1 0 0,1-1 0,0 1 0,0 0 0,0 0 0,0 0 0,0 0 0,-1 0 0,1 0 0,0-1 0,5 19-359,32 51 313,54 78-1,-44-74 40,132 206-1,207 347-3,-307-488 96,-79-137 330,-6-1-305,-9 0-114,0 1-1,0-2 0,1 0 0,-1-1 1,0 0-1,1-1 0,0-1 0,-1 0 1,2-1-1,-26-12 0,-3-5-49,42 22 49,-1-1-1,1 0 1,0 0 0,-1 0 0,1 0 0,0 1 0,0-1 0,-1 0 0,1 0 0,0 0 0,0 0 0,0 0 0,0 0 0,0 0 0,0 0 0,1 0 0,-1 1 0,0-1 0,0 0 0,1 0 0,-1 0 0,0 0 0,1 0 0,-1 1 0,1-1 0,-1 0 0,1 0 0,-1 1 0,1-1 0,1-1 0,22-24-309,-22 24 312,77-70 17,4 4 0,2 4 0,3 3 0,2 5 0,195-90 0,-45 48 17,322-87 1,-479 161-39,368-90-199,-421 108 212,-62 13 170,-85 30-148,-146 65 0,247-95-21,-104 44 1,2 6 0,2 4 1,4 5-1,2 6 0,4 3 1,-106 100-1,-130 163-85,334-331 70,-19 13-55,26-20-36,3-6-193,2-5 286,0 1 0,1 0 0,1 0 0,-1 0 0,1 1-1,1-1 1,10-10 0,-4 3 4,68-81 15,3 3 1,5 4-1,178-141 1,-148 144-19,3 6 1,261-131 0,-363 203 1,3-2-57,1 0 0,1 2 0,0 0 0,0 2 1,1 1-1,46-7 0,-72 14 59,0 0 0,0 0 0,0 0 0,0 0 0,-1 0 1,1 0-1,0 1 0,0-1 0,0 0 0,0 0 0,0 0 0,0 0 0,-1 1 1,1-1-1,0 0 0,0 0 0,0 0 0,0 0 0,0 1 0,0-1 0,0 0 1,0 0-1,0 0 0,0 0 0,0 1 0,0-1 0,0 0 0,0 0 0,0 0 1,0 1-1,0-1 0,0 0 0,0 0 0,0 0 0,0 0 0,0 1 0,1-1 1,-1 0-1,0 0 0,0 0 0,0 0 0,0 0 0,0 1 0,0-1 0,1 0 1,-1 0-1,0 0 0,0 0 0,0 0 0,0 0 0,0 0 0,1 0 0,-1 1 1,0-1-1,0 0 0,0 0 0,1 0 0,-1 0 0,0 0 0,0 0 0,0 0 1,0 0-1,1 0 0,-1 0 0,-6 12 4,-2 1 0,1-1 0,-1-1 0,-1 0-1,0 0 1,-1 0 0,0-1 0,0 0 0,-18 11 0,25-18 1,-324 243 258,-25-20-85,-21 13-60,367-235-116,-175 120 60,-234 120 0,414-244-50,-26 11-13,27-17-123,12-12 9,84-92 96,5 4 1,128-104 0,-115 116 24,5 5 1,2 5 0,5 6 0,3 5 0,2 6 0,242-87-1,-245 118-147,-133 42-28,-17 9 227,-1036 555 767,1030-556-806,19-9-11,-18 10 23,-1-2 1,-29 9 0,57-22-30,0 0 1,0 0-1,1 0 1,-1 0-1,0 0 1,0 0-1,0 0 1,0-1-1,1 1 1,-1 0-1,0 0 0,0 0 1,0 0-1,0 0 1,0-1-1,0 1 1,0 0-1,0 0 1,0 0-1,1-1 1,-1 1-1,0 0 1,0 0-1,0 0 1,0 0-1,0-1 1,0 1-1,0 0 1,0 0-1,0 0 1,0-1-1,-1 1 1,1 0-1,0 0 1,0 0-1,0-1 1,0 1-1,0 0 1,0 0-1,0 0 1,0 0-1,0 0 1,-1-1-1,1 1 1,0 0-1,0 0 1,0 0-1,0 0 0,0 0 1,-1 0-1,1-1 1,0 1-1,0 0 1,0 0-1,-1 0 1,1 0-1,0 0 1,0 0-1,0 0 1,0 0-1,-1 0 1,1 0-1,0 0 1,0 0-1,0 0 1,-1 0-1,1 0 1,0 0-1,14-19-43,48-43-77,4 4 1,2 2 0,85-53 0,-17 21-549,3 6 0,209-91 0,-156 92-2166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6T16:15:21.245"/>
    </inkml:context>
    <inkml:brush xml:id="br0">
      <inkml:brushProperty name="width" value="0.035" units="cm"/>
      <inkml:brushProperty name="height" value="0.035" units="cm"/>
      <inkml:brushProperty name="color" value="#66CC00"/>
    </inkml:brush>
  </inkml:definitions>
  <inkml:trace contextRef="#ctx0" brushRef="#br0">577 1439 32,'-4'21'730,"0"0"0,2 0 0,-1 33 0,-5 42-233,-5-39-101,7-36-179,1 1 0,1-1 1,-2 34 1670,6-62-879,2-20-754,0 0 1,2-1 0,1 1-1,12-40 1,47-112 218,-31 93-214,70-202 150,136-354 72,-276 724 281,-327 913-496,323-870-214,6 2 1,-38 253-1,70-348-113,4-47-9,7-51 524,135-475 445,-117 456-807,56-191-5,126-381 144,-206 653-156,-4 16-26,-9 29 48,-196 553 275,-3 7-319,206-589-51,-5 15 1,1 0 1,-4 31-1,11-56-84,1-8-171,2-16 311,1 1 0,0-1-1,2 1 1,0 0-1,9-21 1,-4 9 4,383-1050 380,-356 988-391,-23 58-25,31-69 40,-42 104-68,-2 8 3,-5 18 31,-93 263 286,47-149-282,-79 212 67,-114 363 73,235-685-177,2 0 1,-6 51 0,15-61-274,8-24 30,14-33 115,10-36 231,-4-1 0,22-84-1,-21 60 19,248-776 558,-149 460-431,-49 179-148,-77 231-97,-10 28 19,-17 56 132,-165 447 376,-168 503-523,347-1002-1,-13 36 0,2 1 1,4 1 0,-15 128-1,30-151-188,0-41 176,0 0 0,0 1 0,0-1 0,0 1 0,0-1 0,0 0 0,0 1 0,0-1 1,0 0-1,0 1 0,0-1 0,1 0 0,-1 1 0,0-1 0,0 0 0,0 1 0,1-1 0,-1 0 1,0 0-1,0 1 0,1-1 0,-1 0 0,0 0 0,1 1 0,-1-1 0,0 0 0,0 0 0,1 0 1,-1 0-1,0 1 0,1-1 0,-1 0 0,1 0 0,-1 0 0,0 0 0,1 0 0,-1 0 0,0 0 1,1 0-1,-1 0 0,0 0 0,1 0 0,-1 0 0,1 0 0,-1 0 0,0-1 0,1 1 0,-1 0 1,0 0-1,1-1 0,15-12-162,-6-5 172,-1-1-1,-1 0 1,-1 0-1,0-1 1,4-26-1,-4 23 23,107-426 315,67-233-81,-176 668-254,184-534 269,-165 492-271,-19 50-37,-3 12 0,-2 7 57,-1 0-1,0 1 1,-1-1 0,0-1-1,-1 1 1,0 0 0,-1 0-1,-6 13 1,-5 18 63,-431 1292 328,418-1258-419,1-7-32,4 2 0,2 0-1,-17 118 1,44-315-915,22-29 1260,89-278 0,-86 328-268,350-1004 59,-245 791-69,-118 288-32,-12 23 18,-6 10 66,-84 200 308,66-166-341,-206 483 46,-24 50-13,203-474-71,-6 10-11,-67 206-1,113-300-9,1 0-1,1 1 1,0-1 0,1 1-1,1-1 1,0 23-1,1-36-4,0-1 0,0 1 0,0 0 0,0-1 0,0 1-1,1 0 1,-1-1 0,0 1 0,0 0 0,0-1-1,1 1 1,-1 0 0,0-1 0,1 1 0,-1 0-1,0-1 1,1 1 0,-1-1 0,1 1 0,-1-1-1,1 1 1,-1-1 0,1 0 0,-1 1 0,1-1 0,0 1-1,-1-1 1,1 0 0,0 0 0,-1 1 0,1-1-1,0 0 1,-1 0 0,1 0 0,0 0 0,-1 0-1,1 0 1,0 0 0,0 0 0,-1 0 0,1 0-1,0 0 1,-1 0 0,1 0 0,0 0 0,-1-1 0,1 1-1,0 0 1,-1-1 0,1 1 0,-1 0 0,1-1-1,-1 1 1,1-1 0,0 1 0,0-1 0,3-2-5,0 0 1,0 0-1,0 0 1,0 0-1,-1-1 1,1 0-1,4-6 1,8-20 96,-1-1 1,-2-1-1,13-46 0,-17 52-6,150-459 431,171-496-197,-299 893-179,-35 105-56,0-1 0,-1 0 1,-1-1-1,-8 16 0,-10 23 32,-223 584 88,47-115-133,161-429-41,10-26-8,2 1 0,3 2 0,-18 91 0,42-158-11,-7 61-216,7-63 209,0-1 1,0 0-1,-1 0 0,1 0 0,0 0 1,0 0-1,0 0 0,0 1 1,1-1-1,-1 0 0,0 0 0,0 0 1,1 0-1,-1 0 0,1 0 1,-1 0-1,1 0 0,-1 0 0,1 0 1,-1 0-1,1 0 0,0 0 1,0 0-1,-1 0 0,1-1 1,0 1-1,0 0 0,0-1 0,0 1 1,0 0-1,0-1 0,0 1 1,0-1-1,0 0 0,0 1 0,0-1 1,1 0-1,-1 0 0,0 1 1,0-1-1,0 0 0,2 0 0,0-1-8,0 0-1,0 0 1,0 0 0,0 0-1,0-1 1,0 1-1,-1-1 1,1 1-1,0-1 1,-1 0-1,0 0 1,1 0-1,-1-1 1,0 1-1,3-5 1,25-47 23,-24 40-1,62-152 241,59-220 0,-80 234-229,212-713 436,-320 1007 32,-247 626-170,235-578-253,57-151-48,-35 103 87,45-123-123,2 0-1,0 0 1,1 0 0,1 1-1,1 26 1,1-45 11,-1-1 1,1 1-1,0 0 0,0-1 1,1 1-1,-1 0 0,0-1 1,0 1-1,0 0 0,0-1 1,0 1-1,1 0 0,-1-1 1,0 1-1,1-1 1,-1 1-1,0 0 0,1-1 1,-1 1-1,1-1 0,-1 1 1,1-1-1,-1 1 0,1-1 1,-1 0-1,1 1 0,-1-1 1,1 0-1,0 1 0,-1-1 1,1 0-1,-1 1 0,1-1 1,0 0-1,-1 0 0,1 0 1,0 0-1,-1 0 1,1 0-1,0 0 0,0 0 1,-1 0-1,1 0 0,0 0 1,-1 0-1,1-1 0,0 1 1,-1 0-1,1 0 0,0-1 1,3-1-7,-1 1 0,0-1 0,0 1 0,0-1 0,0 0 0,-1 0 0,1-1 0,0 1 0,-1 0 1,3-4-1,11-20 43,0-2 0,-2 0 0,-1 0 0,-1-1 0,8-33 0,4-6 67,12-32-43,100-243 127,-135 339-81,-2 26 212,-6 16-220,-1 0 1,-19 50-1,5-17-69,-40 126 93,34-120-116,4 1 0,3 1 1,-12 103-1,30-160-127,4-43-23,-1-22 180,-5 0 13,-2 0 0,-2 0 0,-1 0 1,-3 1-1,-1 1 0,-2 0 0,-28-50 1,-11-5 57,-112-149-1,152 226-94,-57-72 58,64 82-52,-1 0 0,1 1 0,-2 0-1,1 0 1,-1 1 0,0 1-1,-13-7 1,19 11-1,-16-2 5,22 24-573,77 170 333,-32-83 304,-11-21-65,4-1-1,4-2 1,3-2 0,4-2-1,69 81 1,-120-160-8,0 0 0,0 0 1,-1 0-1,1 0 1,0 0-1,0 0 0,0 0 1,0 0-1,0-1 1,0 1-1,0 0 1,0 0-1,0 0 0,0 0 1,0 0-1,0 0 1,0 0-1,0 0 0,0 0 1,0-1-1,0 1 1,1 0-1,-1 0 0,0 0 1,0 0-1,0 0 1,0 0-1,0 0 0,0 0 1,0 0-1,0 0 1,0 0-1,0 0 0,0 0 1,0-1-1,0 1 1,0 0-1,1 0 0,-1 0 1,0 0-1,0 0 1,0 0-1,0 0 1,0 0-1,0 0 0,0 0 1,0 0-1,0 0 1,0 0-1,1 0 0,-1 0 1,0 0-1,0 0 1,0 0-1,0 0 0,0 0 1,0 0-1,0 0 1,0 0-1,0 0 0,1 0 1,-1 1-1,0-1 1,0 0-1,0 0 0,0 0 1,0 0-1,0 0 1,0-15 110,-6-18-65,-35-76 32,-100-185 0,31 73 11,103 210-130,6 15-182,10 23-145,42 70 253,47 102 121,-32-21 79,39 94-23,-94-257-15,-15-33 250,-19-34-204,-47-76 1,15 31-42,16 18-28,3-2-1,4-2 1,4 0-1,3-2 1,-25-155 0,49 219-28,1 18 0,0 1 0,0-1 1,0 0-1,-1 1 0,1-1 1,0 0-1,-1 1 0,0-1 1,0 1-1,0-1 0,0 1 1,0-1-1,0 1 1,-3-4-1,3 7-14,1 1-1,-1-1 1,1 1 0,0-1 0,-1 1-1,1 0 1,0-1 0,0 1 0,0-1 0,0 1-1,0-1 1,0 1 0,1 0 0,-1-1-1,0 1 1,1-1 0,0 3 0,37 52-246,-6-12 237,23 52 78,-5 2-1,45 125 1,51 101-32,-135-303 19,-14-27 213,-23-36 77,4 13-292,-185-248 192,165 213-141,3-1 0,-48-107 0,80 153-87,-8-13-83,23 41 40,0-1-1,1-1 0,0 1 1,1-1-1,14 8 1,19 13-28,7 13 77,-2 1 0,82 95 1,-102-104-5,-2 3 1,-2 0-1,-1 1 0,-1 1 1,19 50-1,-38-81-14,1 4 120,-7-15 106,-13-18-6,-177-194 150,109 127-139,4-4 0,-80-121-1,150 202-285,10 19-114,15 25-100,7-3 261,183 258 48,95 220-43,-300-506 12,0-1 0,0 0 0,1 0 0,-1 0 0,0 0 0,1 0 1,-1 1-1,0-1 0,0 0 0,0 0 0,1 0 0,-1 1 0,0-1 0,0 0 0,0 0 0,1 1 0,-1-1 0,0 0 1,0 0-1,0 1 0,0-1 0,0 0 0,0 1 0,0-1 0,0 0 0,0 0 0,0 1 0,0-1 0,0 0 0,0 1 0,0-1 1,0 0-1,0 1 0,0-1 0,0 0 0,0 0 0,0 1 0,0-1 0,0 0 0,0 1 0,-1-1 0,1 0 0,0 0 1,0 1-1,0-1 0,-1 0 0,1 0 0,0 0 0,0 1 0,-1-1 0,1 0 0,0 0 0,0 0 0,-1 0 0,1 1 1,-25-10 137,-37-26 122,56 31-247,-263-184 184,269 188-200,1 2-69,1-1 8,-1 1 0,1 0 0,-1 0 0,0 0-1,0 0 1,0 0 0,0 0 0,0 0-1,0 0 1,0 0 0,-1 0 0,1 0 0,-1 0-1,1 1 1,-1 3 0,0 127 52,0-132 4,1 1 0,-1 0 0,1-1 0,-1 1 0,1-1-1,0 1 1,0 0 0,0-1 0,0 0 0,0 1 0,0-1 0,0 1 0,0-1-1,1 0 1,-1 0 0,0 0 0,1 0 0,-1 0 0,1 0 0,-1 0 0,1 0-1,-1-1 1,1 1 0,2 0 0,44 13-85,-46-13 85,24 4 4,0-2 1,0 0-1,0-1 1,1-2-1,-1-1 1,0-1-1,0-1 1,34-8-1,-24 1 6,-1-1 0,0-2 0,-1-1 0,-1-2-1,43-26 1,196-151 152,-187 128-57,2 3 0,150-78 0,-228 136-91,-6 2-2,0 0 1,0 1-1,0 0 0,0-1 0,1 1 0,-1 0 0,0 1 0,1-1 1,-1 0-1,7 1 0,-9 0 304,-6 1 49,-39 13-274,1 1 0,0 2 0,1 3 0,1 1 0,0 1 0,-48 38-1,-214 189-247,211-167 190,91-82-27,-253 210-74,199-169 105,-2-3 1,-113 56 0,157-87-22,10-6-21,0 1-1,0-1 1,0 1 0,0-1-1,0 0 1,0 0 0,0 0-1,-6 0 1,8-1-228,2-2 199,-1 0 0,1 0 1,0 0-1,0 1 0,0-1 0,0 0 0,0 0 1,0 1-1,0-1 0,1 1 0,-1-1 1,0 1-1,1 0 0,-1-1 0,1 1 0,2-2 1,7-6-25,681-579 214,-678 578-146,11-9 7,1 0 0,1 2 0,31-15 0,-46 28 22,-11 4 235,-8 1 16,-13 7-289,1 1-1,-1 1 1,2 1 0,-35 25-1,-67 65-23,107-90 28,-179 169-40,-138 114 14,311-279 59,14-11-23,0 1 0,0-1 0,-1-1-1,0 1 1,1-1 0,-12 5 0,60-44-841,316-262 817,305-230 139,-647 516-124,-2 1 4,0 0 0,1 1 0,27-13 0,-43 23 18,-14 4 47,1-1 0,-1 2 0,-19 8 0,-7 12-102,0 2-1,2 1 1,-36 34 0,-102 111-6,109-105 62,-461 441-75,642-644-1458,-52 57 1500,192-207 91,-198 229-62,3 2 0,117-80 0,-175 133-18,11-8-7,1 1-1,1 0 1,-1 1-1,23-8 1,-26 13-89,-15 13 21,-147 173 18,59-75 71,85-99-12,-219 254 42,179-214-17,-2-3 0,-2-1 1,-57 38-1,98-77-5,10-5-17,-1-1 1,0 0-1,0 1 0,1-1 0,-1 0 1,0 0-1,0 0 0,0 0 1,0-1-1,0 1 0,-1 0 0,1-1 1,0 0-1,-3 1 0,3-1-53,2-4 24,0 0 0,1 0 0,-1 0 0,1 1 0,-1-1 0,1 0 0,1 0 0,-1 1 0,0-1 0,1 0-1,0 1 1,-1 0 0,1-1 0,1 1 0,-1 0 0,0 0 0,5-4 0,6-10 3,61-79 46,4 4 0,4 3-1,3 3 1,162-122-1,-228 193-21,-9 6-15,1 0 1,0 1-1,1 1 0,0-1 1,0 2-1,0 0 0,24-8 1,-36 14 9,0 0 0,0 1 1,1-1-1,-1 0 1,0 1-1,0-1 0,0 0 1,0 1-1,0-1 1,0 0-1,0 1 1,0-1-1,0 0 0,0 1 1,0-1-1,0 0 1,0 1-1,0-1 1,0 0-1,0 1 0,0-1 1,0 0-1,0 1 1,-1-1-1,1 0 1,0 1-1,0-1 0,0 0 1,0 0-1,-1 1 1,1-1-1,0 0 0,0 0 1,-1 1-1,1-1 1,0 0-1,-1 0 1,1 0-1,0 1 0,0-1 1,-1 0-1,1 0 1,-1 0-1,-211 268 17,-76 88 29,278-345-42,-27 30 34,-78 68 1,112-106-62,0-1 0,0 0 0,-1 0 1,1 0-1,-1-1 0,1 1 0,-1-1 1,-5 1-1,-11 5-196,19-7 246,-1 1 0,1-1 0,-1 0 0,0 0 0,1 0-1,-1 0 1,1 0 0,-1-1 0,0 1 0,1 0 0,-1-1-1,1 1 1,-1-1 0,1 0 0,0 1 0,-1-1-1,1 0 1,0 0 0,-1 0 0,1 0 0,0 0 0,0 0-1,0 0 1,0 0 0,0-1 0,0 1 0,0 0-1,-1-3 1,-28-45-167,26 41 173,-141-312 235,50 100-164,70 172 43,-1 2-1,-3 1 0,-51-62 0,75 99-519,14 14 161,16 16 93,172 212 167,-76-85-76,-92-115 11,57 71-10,-75-90 40,-1 1 0,0 0-1,-2 0 1,0 0-1,7 22 1,-10-5 165,-15-36-80,-4-10-78,0 0-1,1-2 0,0 1 1,2-2-1,-15-23 1,10 16-5,-42-64-19,-74-146 1,108 181 14,2-1 1,3-1 0,2-1-1,-15-82 1,25 105 62,0-9-354,7 41 279,0 1-1,0-1 1,0 0 0,1 0-1,-1 0 1,0 0-1,0 0 1,0 0-1,0 0 1,0 1 0,0-1-1,0 0 1,0 0-1,0 0 1,0 0-1,0 0 1,0 0 0,0 0-1,0 0 1,0 0-1,0 0 1,1 0-1,-1 1 1,0-1 0,0 0-1,0 0 1,0 0-1,0 0 1,0 0-1,0 0 1,0 0 0,1 0-1,-1 0 1,0 0-1,0 0 1,0 0-1,0 0 1,0 0 0,0 0-1,0 0 1,1 0-1,-1 0 1,0 0-1,0 0 1,0 0 0,0 0-1,0 0 1,0 0-1,0-1 1,0 1-1,0 0 1,1 0-1,-1 0 1,0 0 0,0 0-1,0 0 1,0 0-1,0 0 1,0 0-1,0 0 1,0-1 0,0 1-1,0 0 1,0 0-1,15 25-209,23 53 221,43 131 1,9 93 38,-56-184-15,-31-105-26,3 2 9,-2 1 0,0 1 0,-1-1-1,1 32 1,-4-46 39,-15-22 143,-3-11-205,1-1-1,2-1 0,-19-61 1,-21-115 75,39 143-30,-18-81-199,-19-185 0,42 122-4009,12 203 3688,-1 1 1,1 0-1,0-1 1,0 1-1,0 0 1,1 0-1,0 0 1,1 0-1,-1 0 1,1 0-1,0 0 1,6-7-1,24-40-3782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6T16:16:58.330"/>
    </inkml:context>
    <inkml:brush xml:id="br0">
      <inkml:brushProperty name="width" value="0.035" units="cm"/>
      <inkml:brushProperty name="height" value="0.035" units="cm"/>
      <inkml:brushProperty name="color" value="#66CC00"/>
    </inkml:brush>
  </inkml:definitions>
  <inkml:trace contextRef="#ctx0" brushRef="#br0">601 1174 3267,'-26'34'64,"25"-33"-61,-12 20 28,0 40-1,-5 198 45,9-181 12,2-57 11,0-3-27,0 34 15,7-103-86,2-182 0,1 183 4,4 37 28,-6 12-26,12-12 209,-1-1 0,-1-1 0,10-16 0,4-6 201,350-503 1134,-35-22-1098,-313 508-340,-25 47 45,-7 11-8,-16 22 196,-278 397 1100,-82 111-44,331-469-1176,-111 159 639,141-192-858,20-29-118,5-8-26,30-53 104,570-1005 664,-539 969-560,-62 88-69,21-21 7,-25 27-9,0 0 1,0 0-1,0 0 0,1 0 0,-1-1 1,0 1-1,0 0 0,0 0 0,0 0 1,0 0-1,1 0 0,-1 0 0,0 0 1,0 0-1,0 0 0,1 0 0,-1 0 1,0 0-1,0 0 0,0 0 0,0 0 1,1 0-1,-1 0 0,0 0 0,0 0 1,0 0-1,1 0 0,-1 0 0,0 0 1,0 0-1,0 0 0,0 0 0,1 0 1,-1 0-1,0 0 0,0 1 0,0-1 1,0 0-1,0 0 0,1 0 0,-1 0 1,0 0-1,0 1 0,0-1 0,0 0 1,0 21-93,-7 13 116,-2 0 0,-1-1 0,-1 0 0,-17 32 0,-74 132 132,85-165-153,-317 515 435,1-1 920,332-543-1538,2-6 65,9-14 31,19-37 136,496-833 635,-275 484-582,-224 360-76,97-147 163,-106 173-174,-17 17-17,0 0 0,0 0 1,0 0-1,0 0 0,0 0 0,0 0 0,1 0 0,-1-1 1,0 1-1,0 0 0,0 0 0,0 0 0,0 0 0,1 0 1,-1 0-1,0 0 0,0 0 0,0 0 0,0 0 0,0 0 1,1 0-1,-1 1 0,0-1 0,0 0 0,0 0 0,0 0 1,0 0-1,1 0 0,-1 0 0,0 0 0,0 0 0,0 0 1,0 0-1,0 0 0,0 1 0,0-1 0,0 0 0,1 0 1,-1 0-1,0 0 0,0 0 0,0 0 0,0 1 0,0-1 1,0 0-1,0 0 0,0 0 0,0 0 0,0 0 0,0 1 1,0-1-1,0 0 0,0 0 0,0 0 0,0 0 0,0 0 1,0 1-1,0-1 0,-13 44 37,-51 95 146,-141 223 1,167-300-134,-611 877 1866,614-894-1649,32-45-298,3-9-17,6-18-44,36-70 186,65-103 0,-62 118-52,490-843 102,-514 890-137,-3 4-2,1 1 0,2 0 0,24-27-1,-34 50-18,-8 15-25,-3 0 20,-1 0 0,0 0 0,0 0 0,-1 0 0,0 0 0,-4 10 0,-19 49 33,-57 108 1,-54 63 68,92-164-83,-500 729 555,507-759-406,27-37-105,6-10-20,7-21-12,13-28-6,2 1 0,44-88-1,71-101 55,-119 217-51,576-917 236,-569 911-238,39-49 26,-55 71-33,1 1 0,0 0-1,1 0 1,-1 0 0,1 1-1,0 0 1,14-7 0,-21 12-1,1-1 0,-1 1-1,1 0 1,-1 0 0,0 0 0,1-1 0,-1 1 0,1 0-1,-1 0 1,1 0 0,-1 0 0,1 0 0,-1 0 0,0 0 0,1 0-1,-1 0 1,1 0 0,-1 0 0,1 0 0,-1 0 0,1 1 0,-1-1-1,0 0 1,1 0 0,-1 0 0,1 1 0,-1-1 0,1 0-1,4 20-39,-4-6 32,-2 1 0,1 0-1,-2 0 1,0-1 0,-1 1 0,-8 25-1,-44 99 32,-58 105 118,-164 259 0,-196 198 120,451-671-223,-53 64 192,71-91-205,3-10-53,2-8 6,1 0 1,1 0-1,0 0 0,1 0 0,1 1 1,0-1-1,10-17 0,-2 2 24,285-587 64,45 21-8,-109 237-3,-171 286-60,-48 64-32,-14 9 36,-1 0-1,0 0 1,1 0-1,-1 1 1,1-1-1,-1 0 1,0 0-1,1 1 0,-1-1 1,0 0-1,0 1 1,1-1-1,-1 0 1,0 1-1,0-1 1,1 0-1,-1 1 0,0-1 1,0 1-1,0-1 1,0 0-1,1 1 1,-1-1-1,0 1 1,0-1-1,0 1 0,0-1 1,0 1-1,1 8-19,-1 0-1,0 0 0,0 0 0,-1 0 0,0 0 1,0-1-1,-1 1 0,0 0 0,-4 10 0,-40 89 17,35-83 16,-99 194 137,-159 238 0,-177 185-30,240-378 43,212-311-587,127-275 450,29 1 40,6 5 17,272-383 0,-360 600-59,-78 97-22,30-26-2,-32 28 1,0-1 1,0 1-1,1 0 1,-1 0 0,0 0-1,1 0 1,-1 0 0,0-1-1,0 1 1,1 0-1,-1 0 1,0 0 0,1 0-1,-1 0 1,0 0 0,1 0-1,-1 0 1,0 0-1,1 0 1,-1 0 0,0 0-1,1 1 1,-1-1 0,0 0-1,0 0 1,1 0-1,-1 0 1,0 0 0,1 1-1,-1-1 1,0 0 0,0 0-1,1 0 1,-1 1-1,2 21-126,-7 6 139,0 0 1,-2-1-1,-1 1 1,-23 51-1,-65 107 108,61-124-114,-639 990 342,643-1010-336,26-37-14,5-11-15,1-5 6,1 0 1,0 1 0,0-1 0,2 0 0,-1 1 0,1-1 0,1 1-1,9-16 1,4-11 15,280-523 109,27 18-71,-305 509-37,-4 4 27,2 2 0,0 0 0,31-33 1,-39 53-18,-7 16-36,-4 8 10,0-1-1,-1 1 0,-2-1 1,1 1-1,-2-1 0,0 0 0,-1-1 1,0 1-1,-11 16 0,-2 10 28,-358 732 286,50-114-124,319-636-178,3-9-47,3-26-141,4-20 192,0 0-1,3 1 1,0-1-1,2 1 0,2 0 1,0 1-1,2 0 1,1 1-1,1 0 0,21-31 1,-28 50-9,-10 35 63,1-21-43,1 0-1,-1 0 1,0 0-1,0-1 1,0 1-1,-1-1 1,1 0-1,-1 0 0,0-1 1,-1 1-1,1-1 1,0 0-1,-1 0 1,-6 3-1,8-4-8,0-1-1,0 1 1,-1-1-1,1 0 0,0 0 1,0-1-1,-1 1 1,1-1-1,0 0 0,-1 1 1,1-1-1,0-1 1,-1 1-1,1 0 0,0-1 1,-1 0-1,1 0 1,0 0-1,0 0 1,0 0-1,0-1 0,0 1 1,0-1-1,-5-3 1,-26-23 121,-56-57 0,78 71-103,1-1-1,0 0 1,1 0-1,1-1 1,0 0 0,1 0-1,-7-23 1,3-2 4,2 1 0,2-2 0,2 1 0,-1-46 0,5-167 146,4 145 46,-4 340-337,3 192 324,-1-394-208,1 0 0,2 0 0,1-1 0,2 0 0,0 0-1,2 0 1,1 0 0,1-1 0,2-1 0,0 0 0,2 0 0,0-2-1,19 24 1,-29-42-79,-4-5 144,-2-28 487,3 9-520,-62-405 129,23 171-122,26 185 42,10 130-753,20 144 682,32 257 110,-44-423-110,2-1-1,2-1 1,2 0-1,28 66 1,-46-128 246,3 16-195,-103-336 179,91 274-276,3-2 0,3 0 0,1-88 0,10 177-22,0 0 1,2 1 0,0-1-1,11 30 1,2 13 104,5 29-2,-3 1 0,-5 0 0,3 129 0,-17-219-113,43-3-155,-16-5 231,0-2 1,-1 0 0,0-2 0,30-17 0,6-2 6,195-71-45,11-5-2,-244 94 49,1 2 0,-1 1 0,1 1 0,1 1 0,0 1 0,0 2 0,0 0 0,39 0 0,-64 4 230,-35-7 127,5 5-372,0 2 0,0 1 0,0 1-1,1 1 1,-1 2 0,1 1 0,0 1-1,-29 12 1,-18 11-2,-114 64 1,126-58-2,1 1 1,2 4 0,-83 72-1,137-107-18,3-4-8,0 0 1,0 1-1,0 0 1,0 0 0,0 0-1,0 0 1,1 0-1,-1 1 1,1-1-1,0 1 1,0 0-1,0-1 1,1 1-1,-2 5 1,6-8 4,-1 0 1,1 0-1,0 0 1,0-1 0,0 1-1,0-1 1,0 0-1,1 0 1,-1 0-1,5-1 1,-5 1 2,10-2 12,-1-1 0,1 0 0,0-1-1,-1 0 1,1-1 0,-1 0 0,-1-1 0,1 0 0,-1-1-1,20-16 1,4 0 7,526-368 28,-432 298-16,-115 82 3,-12 9-10,0 0-1,0 1 0,0-1 1,0 0-1,0 1 0,1-1 0,-1 1 1,1 0-1,-1 0 0,1 0 1,-1 0-1,1 0 0,0 1 0,3-1 1,-6 1 177,-32 15-138,15-5-837,1 0 1,-2-1-1,1-1 1,-21 6-1,26-11-546,0 0-1,0-1 0,0 0 0,-21-1 0,-22-1-5967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6T16:22:27.625"/>
    </inkml:context>
    <inkml:brush xml:id="br0">
      <inkml:brushProperty name="width" value="0.035" units="cm"/>
      <inkml:brushProperty name="height" value="0.035" units="cm"/>
      <inkml:brushProperty name="color" value="#66CC00"/>
    </inkml:brush>
  </inkml:definitions>
  <inkml:trace contextRef="#ctx0" brushRef="#br0">1359 557 4164,'4'0'92,"0"0"0,1 0 0,-1 0 1,0-1-1,0 1 0,1-1 0,-1 0 0,0 0 0,0-1 1,0 1-1,0-1 0,0 0 0,0 0 0,0-1 0,-1 1 0,1-1 1,-1 1-1,6-6 0,-8 7 394,-3 5 133,-4 8-447,-1 0-1,0 0 1,-1 0 0,-1-1-1,0-1 1,0 1 0,-1-2-1,0 1 1,-19 12 0,13-8-63,-332 243 1129,228-175-805,-110 72-42,-105 75 488,323-218-879,27-14-320,5-10 437,0 0 0,0-1 0,-2-1 1,1-1-1,25-30 0,0 2-25,190-183 193,452-411-20,-592 561-264,112-103-98,-340 286 44,-503 494 315,98-86 303,315-319 145,180-149-667,109-96 288,-4-3 0,80-86 0,-86 83-224,70-71 57,334-326 173,28 45-262,-270 262-96,-181 127-118,-36 19 134,0 0 1,0 0-1,0 0 0,0 0 1,0 1-1,0-1 1,0 0-1,0 0 0,0 0 1,0 0-1,0 0 1,0 0-1,0 0 0,0 1 1,0-1-1,1 0 1,-1 0-1,0 0 0,0 0 1,0 0-1,0 0 1,0 0-1,0 1 0,0-1 1,0 0-1,0 0 1,0 0-1,1 0 0,-1 0 1,0 0-1,0 0 1,0 0-1,0 0 0,0 0 1,0 0-1,1 0 1,-1 0-1,0 0 0,0 0 1,0 0-1,0 0 0,0 0 1,0 0-1,1 0 1,-1 0-1,0 0 0,0 0 1,0 0-1,0 0 1,0 0-1,-2 7 14,-1 0 1,0 0-1,0 0 1,-1-1-1,0 1 1,0-1-1,-1 0 0,1 0 1,-1 0-1,-1-1 1,-9 8-1,-1 3 38,-425 373 445,205-192-365,-141 121 276,-27-35 81,402-282-372,4-3-112,240-219 756,374-317-461,56 36-241,-669 500-88,-4 4 24,-11 10 40,-30 26 58,-403 333 166,87-74-112,-327 246 71,650-519-190,22-15-22,1 0 0,0 1 0,-16 17 0,25-22-227,12-8 132,-9 3 93,17-9 52,-1 0 0,-1-1 0,0-1-1,25-22 1,-35 28-27,410-364 912,155-128-783,-227 234-129,13 33-43,-354 229 12,31-15-31,-24 17-17,-13 13-90,-25 30 164,-2-2 1,-66 70 0,-352 335 327,-33-15-272,-41 39 4,488-439-75,21-20-50,1 0-1,0 1 1,-21 28 0,122-162 257,182-190 1,-192 225-213,153-159 2,10 11 1,476-357 0,-615 523-119,-66 52 43,-36 16 72,0 0 0,0 0 0,1 0 0,-1 0 0,0 0 0,0 0 0,0 0 0,1 0 0,-1 0 0,0 0 0,0 0 0,1 0 1,-1 0-1,0 0 0,0 0 0,1 0 0,-1 0 0,0 0 0,0 0 0,1 0 0,-1 0 0,0 0 0,0 0 0,0 1 0,1-1 0,-1 0 0,0 0 0,0 0 0,0 0 0,0 0 0,1 1 0,-1-1 0,0 0 0,0 0 0,0 0 0,0 1 0,0-1 0,0 0 0,1 1 0,-9 18-166,-26 26 214,-1-1 1,-69 65-1,-206 182 95,-458 333 1,380-348-214,258-186 139,48-25-169,137-111 192,67-75 0,-22 19 2,647-587 125,-531 508-280,369-239 0,-512 379-33,-62 37 29,-12 12 11,-8 9 57,-2 0-1,1-1 1,-2 0-1,0 0 1,-1-1 0,0-1-1,-19 16 1,7-6 5,-479 433 195,-30-22-146,-17-24-7,494-370-26,28-18-87,57-47-4,276-285 406,288-257-236,-476 472-128,3 5 1,172-97-1,-227 158-85,-64 28 109,0 0 1,0-1 0,1 1 0,-1 0 0,0 0-1,0 0 1,0 0 0,1 0 0,-1 0-1,0 0 1,0 0 0,0 0 0,1 0-1,-1 0 1,0 0 0,0 0 0,0 0-1,1 0 1,-1 0 0,0 0 0,0 0-1,0 0 1,1 0 0,-1 0 0,0 0-1,0 0 1,0 0 0,0 1 0,1-1-1,-1 0 1,0 0 0,0 0 0,0 0-1,0 0 1,0 1 0,1-1 0,-1 0-1,0 0 1,0 0 0,0 0 0,0 1-1,0-1 1,0 0 0,0 0 0,0 0-1,0 1 1,-8 16-95,-27 25 98,-1-2-1,-83 71 1,102-96 8,-918 758 204,596-536-10,350-246-218,0 0 0,-1-1 0,0 0 0,0 0 0,9-14 0,15-17 41,1 2-1,466-488 153,-390 421-158,5 5-1,215-144 0,-234 190-35,-95 54 10,0 0-1,0 0 1,0 0-1,0 0 1,0 0-1,0 1 1,0-1-1,1 0 1,-1 1-1,0 0 0,0-1 1,0 1-1,1 0 1,-1 0-1,0 0 1,5 1-1,-7 0 4,0-1-1,0 1 0,1-1 1,-1 1-1,0-1 0,0 0 0,0 1 1,0-1-1,0 1 0,1-1 1,-1 1-1,0-1 0,0 1 1,0-1-1,0 1 0,0-1 1,0 1-1,-1-1 0,1 1 1,0-1-1,0 1 0,0-1 1,0 0-1,0 1 0,-1-1 0,1 1 1,0 0-1,-18 25-102,-74 76 181,-182 156 0,211-203-59,-250 215 64,-412 270 0,648-487-70,104-83-58,-8 6 32,226-245 96,367-312 1,-589 562-81,23-20-6,71-48 1,-91 75-41,-20 16-7,-14 12-35,-43 54 110,-79 81 1,-79 59 87,-97 61-74,45-42 67,242-209-167,19-19 16,3-18 133,12-6 4,0 0 0,2 1-1,0 1 1,40-37 0,-49 51-85,38-38-4,84-61 0,-128 105 38,-20 20 52,2-4-76,-6 8 12,-2-1 1,-1-2-1,-1 0 0,0-1 0,-34 17 0,60-80 311,10 9-313,1 0 1,2 0-1,18-33 1,-3 5-22,3-21 26,32-140 1,-69 323-383,-17-2 382,-36 95 0,20-71 26,34-103-52,-53 188-36,50-168 67,0 0 0,3 1 0,-1 46 0,64-761 265,-22 373-240,-27 225-70,-9 77-53,1 20-256,1 57 311,-3 1 1,-3-1-1,-4 0 1,-26 117-1,28-171 32,-14 54 16,3 0-1,3 1 0,-5 98 0,7-346 442,-1-4-388,12 106-104,3 0 0,2 1 0,25-123 0,-5 99-30,3 2 1,5 1-1,74-146 1,-86 202 9,-15 33-38,-1 9 22,-1 17-42,8 504 126,-11-375-56,0-121 32,-1-1-1,-1 1 1,-2 0-1,-2-1 1,-1 0 0,-1 0-1,-2-1 1,-1 0 0,-1-1-1,-31 55 1,42-85-11,1 0 1,-1 0-1,0 0 0,1 0 1,-1 0-1,0-1 0,0 1 1,1 0-1,-1-1 0,0 1 1,0 0-1,0-1 0,0 1 1,0-1-1,0 1 0,0-1 1,0 0-1,0 1 0,0-1 1,0 0-1,0 0 0,0 1 1,0-1-1,0 0 0,-2-1 1,0 1 5,1-1 0,-1 0 0,1 1 1,-1-1-1,1-1 0,-1 1 0,1 0 0,0-1 1,-1 1-1,-1-3 0,-7-5 30,1-1-1,0 0 1,-9-13 0,16 18-31,-10-13 0,1 0 0,1-1 1,0-1-1,2 0 0,0 0 0,2-1 1,0 0-1,1-1 0,1 1 0,1-1 1,-2-33-1,4 18-14,2 1 1,1-1-1,2 0 0,1 0 1,2 1-1,12-42 0,-7 42-10,1 1 0,1-1 0,2 2 0,2 0 0,1 1 0,1 1 0,30-37 0,-29 51-47,-7 19-67,-12 1 119,1 0 0,-1 1 1,0-1-1,0 1 1,0-1-1,0 1 1,0-1-1,-1 1 0,1-1 1,-1 1-1,1 0 1,-1-1-1,0 5 0,2 56 23,-3 1-1,-3 0 0,-2-1 0,-3 0 0,-3 0 0,-24 74 1,17-73 0,-52 223 65,59-352 320,7 9-402,3-1-1,2 0 1,2 0 0,3 0-1,3 1 1,2 0 0,26-85-1,-16 74-16,2 1 0,4 1 0,44-80 0,-70 145 23,0 0 1,0 0-1,0 0 0,0 1 0,0-1 1,0 0-1,0 0 0,0 0 0,0 0 0,0 0 1,0 0-1,0 0 0,0 0 0,0 1 1,0-1-1,0 0 0,0 0 0,0 0 0,0 0 1,0 0-1,1 0 0,-1 0 0,0 0 1,0 0-1,0 0 0,0 0 0,0 1 1,0-1-1,0 0 0,0 0 0,1 0 0,-1 0 1,0 0-1,0 0 0,0 0 0,0 0 1,0 0-1,0 0 0,0 0 0,1 0 1,-1 0-1,0 0 0,0 0 0,0 0 0,0 0 1,0 0-1,0 0 0,0 0 0,0-1 1,1 1-1,-1 0 0,0 0 0,0 0 0,0 0 1,0 0-1,0 0 0,0 0 0,0 0 1,0 0-1,0 0 0,0 0 0,0-1 1,1 1-1,-1 0 0,0 0 0,0 0 0,2 18-96,-1 30-69,-1-42 161,-3 84 25,-3-1 0,-5 1 0,-3-1 0,-5-1 0,-3-1 0,-4-1 0,-53 121 0,78-205-16,1 0-1,-1 0 1,0-1 0,0 1 0,0 0-1,0-1 1,0 1 0,0 0-1,0-1 1,0 1 0,0-1-1,-1 0 1,1 1 0,-1-1 0,1 0-1,-1 0 1,0 0 0,1 0-1,-1 0 1,0 0 0,-2 0-1,3-1 0,-1-1 0,1 1-1,0-1 1,-1 1 0,1-1-1,0 0 1,-1 1-1,1-1 1,0 0 0,0 0-1,0 0 1,0 0-1,0 0 1,0 0 0,0 0-1,0-1 1,0 1 0,0 0-1,1 0 1,-1-1-1,1 1 1,-1-1 0,1 1-1,-1 0 1,1-1 0,0 1-1,-1-3 1,-3-14-11,1 0 0,0-1 0,2 1-1,0-1 1,1 1 0,1-1 0,0 1 0,2-1 0,0 1 0,1 0 0,1 0 0,0 1 0,11-23 0,9-16-33,2 2 1,58-85-1,-85 139 36,0-1 1,0 1-1,0 0 0,0 0 1,0 0-1,0 0 0,0-1 1,0 1-1,0 0 0,0 0 1,0 0-1,0 0 1,0-1-1,0 1 0,0 0 1,0 0-1,0 0 0,1 0 1,-1-1-1,0 1 0,0 0 1,0 0-1,0 0 0,0 0 1,0 0-1,1 0 1,-1 0-1,0 0 0,0-1 1,0 1-1,0 0 0,1 0 1,-1 0-1,0 0 0,0 0 1,0 0-1,0 0 0,1 0 1,-1 0-1,0 0 1,0 0-1,0 0 0,0 0 1,1 0-1,-1 0 0,0 0 1,0 0-1,0 0 0,0 1 1,1-1-1,-1 0 0,0 0 1,0 0-1,0 0 0,0 0 1,0 0-1,1 0 1,-1 1-1,0-1 0,0 0 1,0 0-1,0 0 0,0 0 1,0 0-1,1 1 0,1 19-102,-7 30 94,-10 1 37,-2-1-1,-2-1 1,-2 0 0,-31 50 0,25-48-15,0-2 1,17-34-18,1 1 0,0 0 1,2 1-1,0 0 0,-8 28 0,14-42 172,0-8-84,0-20-86,1 21 1,0 0-1,0 0 0,0 0 1,1 0-1,0 0 0,-1 1 0,1-1 1,1 0-1,-1 0 0,4-6 1,-1 9-27,1 0 1,-1 0-1,1 1 1,0-1 0,-1 1-1,1 0 1,0 1-1,-1-1 1,6 2-1,-3-1 10,516 64 81,-394-47 139,2-6-1,166-5 1,-321-9-158,1-1 1,0 0-1,-35-11 1,-15-2-59,-6 5-4,-1 3 0,1 4 0,-1 4 0,0 3 0,0 3 0,1 4 0,-112 29 0,110-20 45,-100 27 60,180-46-120,4-1-93,-1 1 106,1-1 0,0 1 0,0-1 0,-1 1 1,1 0-1,0 0 0,0 0 0,0 0 1,3 1-1,14 1-8,39-9 33,-1-3 0,-1-2 0,106-37 0,-67 19-32,20-5 56,378-92 158,-417 120-209,-76 7 25,-1 0 0,1 0 1,-1 0-1,1 1 1,-1-1-1,1 0 0,0 0 1,-1 1-1,1-1 1,-1 0-1,1 0 1,-1 1-1,0-1 0,1 1 1,-1-1-1,1 0 1,-1 1-1,0-1 0,1 1 1,-1-1-1,0 1 1,1-1-1,-1 1 1,0-1-1,0 1 0,0-1 1,1 1-1,-1 0 1,0-1-1,0 1 1,0-1-1,0 1 0,0 0 1,0-1-1,0 1 1,0-1-1,0 1 0,0-1 1,-1 1-1,1 0 1,0-1-1,0 1 1,0-1-1,-1 1 0,1-1 1,0 1-1,-1-1 1,1 1-1,0-1 0,-1 1 1,-16 28 94,5-17-81,0 0 1,-1 0 0,0-2-1,-1 0 1,-1 0 0,1-1-1,-1-1 1,-1 0 0,-22 7-1,-22 5-8,-76 15 1,82-23 1,-167 45-75,-311 61 147,521-116-90,23-4-48,1 1 0,0 0-1,-1 1 1,21 3 0,9-1-40,24-5 116,-1-2-1,122-25 0,124-52 20,88-18 61,-368 94 16,-48 6 111,-22 1-268,7 1 31,-1 0 0,1 2-1,-50 13 1,-95 37-17,92-27 17,28-9 12,-277 77 8,269-81 13,-1-2 0,-1-3 0,-81 0 0,171-18-275,-9 1 190,55-17 0,133-31 1,82 4 5,-38 8 150,-188 32-64,248-42 80,-505 60 122,-365 107-255,166-26 15,515-93-432,286-97 468,-180 39 41,-160 47-47,-15 3 3,0 2 0,1 2 0,98-7-1,-159 19-13,0 0 0,0 0 0,0 1 0,0 1 0,1 0 0,0 1 0,-12 5 0,-20 9 3,-10 1-9,-308 104 55,303-108-47,-2-2-1,0-4 1,0-1-1,-77 0 1,136-9-11,1 0 0,0 1 0,-1-1 0,1 0 0,-1 0 0,1 0 0,-1 0 0,1 0 0,-1 0 0,1 0 0,0 0 0,-1 0 0,1 0 0,-1 0 0,1 0 0,-1 0 0,1 0 0,-1 0 0,1 0 0,-1 0 0,1 0 0,0-1 0,-1 1 0,1 0 0,-1 0 0,1-1 0,0 1 0,-1 0 0,1-1 0,0 1 0,-1 0 0,1-1 0,0 1 0,-1 0 0,1-1 0,0 1 0,0-1 0,-1 1 0,1 0 0,0-1 0,0 1 0,0-1 1,0 1-1,0-1 0,0 1 0,0-1 0,0 1 0,0-1 0,0 1 0,0 0 0,0-1 0,0 1 0,0-2 0,20-21-181,25-11-247,1 3 0,2 2 0,80-37-1,-77 41-180,429-177-9496,-336 148 3332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6T16:23:07.848"/>
    </inkml:context>
    <inkml:brush xml:id="br0">
      <inkml:brushProperty name="width" value="0.035" units="cm"/>
      <inkml:brushProperty name="height" value="0.035" units="cm"/>
      <inkml:brushProperty name="color" value="#66CC00"/>
    </inkml:brush>
  </inkml:definitions>
  <inkml:trace contextRef="#ctx0" brushRef="#br0">390 565 1826,'-9'-216'582,"5"152"485,4 48 436,4 45-614,4 32-681,2-2 1,4 1-1,1-2 0,4 0 1,2-1-1,2-1 0,56 97 1,-43-94-13,3-2-1,2-1 1,3-3 0,2-1 0,2-3 0,92 74-1,-91-87-136,3-3 0,0-2 0,2-2-1,2-2 1,66 21 0,-164-82 1997,22 16-1961,-274-279 483,176 170-408,-198-243 80,254 286-228,5-3-1,-75-152 0,98 163 12,21 43 70,-1 1-1,-2 1 1,-30-45 0,37 67-105,7 13-196,9 20-46,80 141 169,-35-71 97,94 170 176,320 435-1,-440-666-192,2-1 1,1-2-1,1-1 0,1-1 1,2-1-1,64 38 0,-96-64 172,-8-18 1632,-189-306-1035,153 256-640,-21-30-93,-5 3 0,-3 2 0,-4 4 0,-5 4 0,-94-78-1,92 90 17,-84-66 164,147 126-301,21 18-273,30 24 12,610 451 429,-490-372-69,-48-38-7,55 41 33,-136-94-38,0 1-1,-1 1 1,-1 1 0,26 37 0,-43-54 51,-3-3 204,-13-3 170,0-3-421,-1-2-1,1 1 1,0-2-1,0 0 1,1 0-1,0-1 1,-15-16-1,-5-1-8,-230-201 157,-41-31-121,280 240-30,-446-362-43,440 353 58,8 6-4,-1 1 0,-37-24 1,58 43-26,1 1 1,-1-1 0,1 1-1,-1-1 1,0 1 0,0-1 0,1 1-1,-1 0 1,0-1 0,1 1-1,-1 0 1,0 0 0,0-1 0,0 1-1,1 0 1,-1 0 0,0 0-1,0 0 1,0 0 0,1 0 0,-1 0-1,0 0 1,0 0 0,0 1-1,1-1 1,-2 1 0,1-1-8,1 1 1,0 0 0,0 0 0,-1 0-1,1 0 1,0 0 0,0 0-1,0 0 1,0 0 0,0 0 0,0 0-1,1 0 1,-1 0 0,0 0-1,0-1 1,1 1 0,-1 0 0,0 0-1,1 0 1,-1 0 0,1-1-1,-1 1 1,2 1 0,16 26-43,1 0 0,37 39 0,-8-11 54,55 66 76,194 178 0,154 71-43,-419-347-45,141 117-42,-154-124 54,-1 1 0,0 1 0,-2 1 0,0 1 0,-2 0 0,18 33 0,-32-53 14,-1-1-1,1 0 1,0 1 0,-1-1-1,1 0 1,-1 0 0,1 1-1,-1-1 1,0 0-1,1 0 1,-1 0 0,1 1-1,-1-1 1,1 0 0,-1 0-1,0 0 1,1 0-1,-1 0 1,1 0 0,-1 0-1,1 0 1,-1-1 0,0 1-1,1 0 1,-1 0 0,1 0-1,-1-1 1,1 1-1,-2-1 1,-18-7 14,1-1 1,-1-2-1,2 0 1,-1-1-1,2 0 1,-1-2-1,-26-26 0,21 19 16,-170-159 31,-194-236 1,130 76-165,177 227 63,70 98 14,-22-28 30,31 41-17,-1 0-1,1 0 1,-1 1-1,0-1 0,0 0 1,0 1-1,0-1 1,0 1-1,0 0 0,0 0 1,0 0-1,0 0 1,-1 0-1,1 0 1,0 0-1,-4 0 0,12 24-442,10 0 434,1-1-1,1-1 0,2-1 1,-1-1-1,2 0 0,27 18 1,-20-15 23,59 49-6,356 312-5,-24 11-126,-398-376 168,-22-23 70,-28-34 115,21 29-209,-75-93 14,-5 3 1,-4 4 0,-3 4-1,-5 5 1,-139-94-1,-118-73 83,331 235-129,26 19 9,0-1-1,-1 1 0,1-1 1,0 1-1,-1-1 0,1 1 1,-1-1-1,1 1 1,-1 0-1,1-1 0,-1 1 1,1 0-1,-1-1 0,1 1 1,-1 0-1,1 0 0,-1-1 1,1 1-1,-1 0 1,0 0-1,1 0 0,-1 0 1,1 0-1,-1 0 0,1 0 1,-1 0-1,0 0 1,1 0-1,-1 0 0,1 0 1,-2 1-1,5 5-217,11 18 164,2-1 0,0 0 0,1-1 0,38 36 0,-9-7 32,96 96-54,182 147 1,105 106-121,-386-347 127,-31-36 54,1-1 0,20 19-1,-216-199 494,176 159-460,1-1 0,0 0 0,0 0 0,1-1 0,-9-13 0,13 15-32,0-1 0,0 0 0,1 0 0,-1 0 0,2 0 0,-1 0 0,1 1 0,-1-1 0,4-8 0,-4 11 16,12-40-3,2 1 1,2 0 0,36-67 0,-11 24 5,106-287-1,-141 355-4,-8 47-227,-16 51 97,-44 123 0,27-98 145,-37 151-5,61-207-16,2 1 1,3 1 0,0 57-1,6-103-1,0 12 126,3-33 48,-1 2-160,105-413 167,-66 286-111,27-162 0,-64 275-59,2-8 10,1-64 0,-7 98-38,0 27-167,-4 25 165,-2 0-1,-3 0 1,-24 83-1,13-59 37,-46 170 102,-33 146-87,91-362 16,9-67 142,1 0-33,1-47-112,3 1 0,24-115 0,61-162-26,-89 412-378,-8 16 381,-3-1 0,-27 101 0,19-96 11,2 1 0,-4 76 1,20-131-660,-1-17 506,0 0 0,1 1 1,-1-1-1,1 0 0,-1 0 1,0 1-1,1-1 0,-1 0 1,1 0-1,-1 0 0,1 0 1,-1 1-1,1-1 0,-1 0 1,0 0-1,1 0 0,-1 0 1,1 0-1,-1 0 0,1 0 1,-1-1-1,1 1 0,-1 0 1,1 0-1,-1 0 0,0 0 1,1-1-1,-1 1 0,1 0 1,14-8-3801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6T16:23:10.469"/>
    </inkml:context>
    <inkml:brush xml:id="br0">
      <inkml:brushProperty name="width" value="0.035" units="cm"/>
      <inkml:brushProperty name="height" value="0.035" units="cm"/>
      <inkml:brushProperty name="color" value="#66CC00"/>
    </inkml:brush>
  </inkml:definitions>
  <inkml:trace contextRef="#ctx0" brushRef="#br0">1096 574 769,'-3'-7'188,"0"0"0,0-1 0,0 1 0,1 0 0,0-1 1,0 0-1,1 0 0,0 1 0,0-1 0,1 0 0,0 0 0,2-12 0,2 0 710,1 0 0,2 0 0,12-29 0,-16 42-705,11-33 1104,-12 33-1147,1-1 0,-1 0 0,1 1 0,1-1 0,-1 1-1,1 0 1,1 0 0,-1 0 0,1 1 0,0-1 0,1 1 0,11-10-1,8-2-37,0 2 1,1 1-1,40-17 0,-63 31-91,-3 1 33,-2 6-12,-3 0 36,1 0 1,-1-1-1,0 0 0,-1 0 0,1 0 0,-1 0 0,0-1 1,0 0-1,-10 5 0,-65 28 411,-159 47 315,191-71-569,0-1 1,0-3-1,-54 3 0,96-11-13,0-1-1,1-1 1,-1 1-1,0-1 1,-8-2-1,14 3-170,1 0 0,-1 0 0,0-1-1,0 1 1,0-1 0,0 1 0,0 0 0,1-1-1,-1 1 1,0-1 0,0 0 0,1 1-1,-1-1 1,0 1 0,1-1 0,-1 0 0,1 0-1,-1 1 1,0-3 0,1 2-39,0 0-1,0 0 1,0-1 0,0 1-1,0 0 1,0 0 0,1 0-1,-1 0 1,0 0-1,1-1 1,-1 1 0,1 0-1,-1 0 1,1 0 0,-1 0-1,1 0 1,0 0 0,-1 0-1,1 0 1,2-1 0,1-2-8,1 0 0,0 0 0,0 0 0,1 0 0,-1 1 0,1 0 0,-1 0 0,1 0 0,7-1 0,64-18 4,-47 14-8,332-63 36,-233 51-11,181-53-1,-300 70-17,38-15 21,-46 17-27,0 0 0,-1 1 0,1-1-1,-1 0 1,1 0 0,-1 0 0,1 0 0,-1 0-1,0 0 1,1 0 0,-1-1 0,0 1 0,0 0-1,0-1 1,0 1 0,0-1 0,0 1-1,0-1 1,0 1 0,-1-1 0,1 0 0,0-2-1,-2 3 2,1 0-1,-1 0 0,0 0 0,0 0 0,1 0 0,-1 0 1,0 1-1,0-1 0,0 0 0,0 0 0,0 1 0,0-1 1,0 0-1,0 1 0,0-1 0,0 1 0,-1 0 0,1-1 1,0 1-1,0 0 0,0 0 0,0-1 0,-1 1 0,1 0 1,0 0-1,0 0 0,-2 1 0,-4-2-12,-53-5-59,-1 3 0,-115 7 1,-127 33 100,180-20-51,-817 52 752,996-83-417,702-44-7,-91 12-88,-633 41-223,-34 5 3,-1 0 0,1 0 0,0-1 0,0 1 0,0 0 0,0 0-1,0 0 1,0 0 0,0 0 0,0 0 0,-1 0 0,1 0 0,0 0 0,0 0-1,0 0 1,0 0 0,0-1 0,0 1 0,0 0 0,0 0 0,0 0-1,0 0 1,0 0 0,0 0 0,0 0 0,0 0 0,0-1 0,0 1 0,0 0-1,0 0 1,0 0 0,0 0 0,0 0 0,0 0 0,0 0 0,0 0-1,0-1 1,0 1 0,0 0 0,0 0 0,0 0 0,0 0 0,0 0 0,0 0-1,0 0 1,0 0 0,0-1 0,1 1 0,-1 0 0,-57-4-18,-395 24-56,337-7 58,-427 62-59,542-75 69,0 0-1,0 0 1,0 0 0,0 0 0,0 0 0,0 0-1,0 0 1,0 0 0,0 0 0,1 1-1,-1-1 1,0 0 0,0 0 0,0 0 0,0 0-1,0 0 1,0 0 0,0 0 0,0 0-1,0 0 1,0 0 0,0 1 0,0-1 0,0 0-1,0 0 1,0 0 0,0 0 0,0 0 0,0 0-1,0 0 1,0 0 0,0 1 0,0-1-1,0 0 1,0 0 0,0 0 0,-1 0 0,1 0-1,0 0 1,0 0 0,0 0 0,0 0-1,0 0 1,0 0 0,0 0 0,0 1 0,0-1-1,0 0 1,0 0 0,-1 0 0,1 0-1,0 0 1,18 6-40,28 3 123,83 3 204,178-9 0,-173-4-251,-100 1-17,7 1 21,0-2 0,0-2 1,43-8-1,-96 13-14,0-1 1,1 0 0,-1-1-1,-16-2 1,-25 0-97,-9 9 78,0 3 1,-93 27 0,33-7 10,-5-2 12,-1-6 0,-252 12 0,376-34 60,5-2-58,1 0 0,-1 1 1,0-1-1,1 1 0,-1-1 0,1 1 0,-1 0 0,1 0 0,0 0 0,0-1 0,0 1 1,-1 1-1,1-1 0,0 0 0,0 0 0,0 1 0,0-1 0,0 1 0,3 0 1,2-3 27,112-26-4,1 5 1,160-12-1,-203 28-39,606-31-354,-681 39 128,-31 0-218,17 1 96,0 1 1,1 0-1,-1 0 0,1 1 1,-1 1-1,1 0 0,0 0 1,1 1-1,-1 1 0,1 0 1,0 0-1,-10 8 0,7-5-724,-37 18-3424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6T16:23:42.646"/>
    </inkml:context>
    <inkml:brush xml:id="br0">
      <inkml:brushProperty name="width" value="0.035" units="cm"/>
      <inkml:brushProperty name="height" value="0.035" units="cm"/>
      <inkml:brushProperty name="color" value="#66CC00"/>
    </inkml:brush>
  </inkml:definitions>
  <inkml:trace contextRef="#ctx0" brushRef="#br0">461 7 416,'0'0'70,"0"-1"-1,0 1 1,-1-1-1,1 1 0,0 0 1,0-1-1,0 1 1,-1 0-1,1-1 0,0 1 1,0 0-1,-1 0 1,1-1-1,0 1 0,-1 0 1,1 0-1,-1-1 1,1 1-1,0 0 0,-1 0 1,1 0-1,0 0 1,-1 0-1,1-1 0,-1 1 1,1 0-1,0 0 1,-1 0-1,1 0 0,-1 0 1,1 0-1,-1 0 1,1 0-1,0 1 0,-1-1 1,1 0-1,-1 0 1,1 0-1,0 0 0,-1 1 1,1-1-1,0 0 1,-1 0-1,1 0 0,0 1 1,-1-1-1,1 0 1,0 1-1,0-1 0,-1 0 1,1 1-1,0-1 1,0 0-1,-1 1 0,1-1 1,0 0-1,0 1 1,-3 9 40,1 0 1,0 0 0,1 0 0,0 0-1,1 0 1,0 1 0,2 17 0,0 12 92,5 89 753,36 205 0,-29-248-653,89 470 1070,-77-453-1236,4-2 0,4 0 1,65 129-1,-62-159-55,-5-11 91,-2 1 1,37 110 0,-63-156 30,-3-16 433,-8-29 129,-112-319 157,48 156-629,-161-453 182,-39 15-50,245 581-408,12 26 29,2 0 1,1-1 0,1-1 0,-13-48-1,23 73-45,-1 0 0,1 1 0,0-1 0,0 0-1,0 0 1,-1 1 0,1-1 0,0 0-1,0 0 1,0 0 0,0 1 0,1-1-1,-1 0 1,0 0 0,0 0 0,0 1-1,1-1 1,-1 0 0,0 1 0,1-1-1,-1 0 1,0 0 0,1 0 0,13 4-126,17 27-8,-5 9 141,-1 2 0,-3 1 0,26 65 0,38 142 57,-62-175-29,-9-28-21,158 449 67,-130-390-70,5-3 0,100 158 1,-78-160 55,-82-146 710,-20-17-664,-55-78 0,20 35-14,-243-475-46,248 440-50,6-2 0,-48-191 0,98 311-5,1-1 0,1 1 0,-2-45 0,6 67-2,0 1-1,1-1 1,-1 1 0,0 0 0,0-1 0,0 1 0,0 0 0,1-1-1,-1 1 1,0 0 0,1-1 0,-1 1 0,0 0 0,0 0-1,1-1 1,-1 1 0,0 0 0,1 0 0,-1 0 0,0 0 0,1-1-1,-1 1 1,1 0 0,-1 0 0,0 0 0,1 0 0,-1 0 0,1 0-1,-1 0 1,0 0 0,1 0 0,-1 0 0,1 0 0,-1 0-1,1 0 1,17 3-219,-10-1 195,0 1 0,-1 0 1,0 1-1,1 0 0,-1 0 0,-1 1 1,1-1-1,-1 1 0,0 1 0,0-1 1,6 8-1,-7-9 25,38 42 8,-2 1 0,-2 2 1,-2 1-1,-2 2 0,51 103 0,-29-31 30,64 208 1,81 478 145,-155-598-158,-38-172-15,-3-18 11,-1 1 1,-1 0-1,2 41 1,-7-73 140,-1 0 0,1 0-1,-2 1 1,-4-15 0,-3-7-80,-33-174-4,33 143-69,-2 0 0,-3 1 0,-2 1 0,-27-59 0,37 104 7,0 0-1,-1 1 0,-1 0 1,0 0-1,-1 1 0,0 0 1,-12-11-1,18 48-437,2 78 445,-1-49-9,2-1 1,3 1-1,17 101 0,-18-149-19,21 67 46,-21-70-49,0 0 0,0 0-1,1 0 1,-1 0-1,1 0 1,-1 0 0,1-1-1,0 1 1,0 0 0,0-1-1,1 1 1,-1-1 0,0 0-1,1 0 1,0 0 0,-1 0-1,1 0 1,6 2 0,-8-4 7,-1 0 0,1 0 1,0 0-1,0 0 1,0 0-1,-1 0 1,1 0-1,0 0 0,0-1 1,-1 1-1,1 0 1,0 0-1,-1-1 1,1 1-1,0-1 1,-1 1-1,1 0 0,0-1 1,-1 1-1,1-1 1,-1 0-1,1 1 1,-1-1-1,1 1 1,-1-1-1,1 0 0,-1 1 1,1-1-1,-1 0 1,0 0-1,1 0 1,7-30 67,-6 21-42,114-566 333,-25 107-353,-84 429-17,-5 30-8,-1 1 1,1-1-1,0 0 1,1 1-1,0-1 0,6-9 1,-10 22 10,0-1 0,1 1 0,-1-1-1,1 1 1,0-1 0,-1 1 0,1 0 0,1-1 0,-1 1 0,1 4 0,0 14 13,-46 345 165,20-206-151,3 8-42,1 213 0,24-434 170,17-97 1,-6 68-83,96-439-123,-109 558-213,-8 95 347,-27 157 0,3-58-70,30-206 16,1-18 4,0 0 0,-1 0-1,0-1 1,0 1 0,0-1-1,-1 1 1,-4 10 0,-4-39 140,7 8-180,2-1-1,0-28 0,2 24-33,-1 18 12,-5 42-22,2-34 70,0 0-1,-1 0 0,0-1 1,-1 1-1,1-1 1,-1 0-1,0-1 1,-1 1-1,1-1 0,-1 0 1,0 0-1,-1 0 1,1-1-1,-1 0 0,0-1 1,0 1-1,0-1 1,0-1-1,0 1 1,-1-1-1,-8 1 0,-18 3 73,1-1-1,-1-2 0,-47-2 0,78-1-79,-49-1 51,0-2 1,0-3 0,1-2 0,0-2-1,0-3 1,1-2 0,1-1-1,1-3 1,0-2 0,1-2 0,-55-37-1,86 47-23,14 6-212,27 5-176,-11 3 432,3-1-78,32-2-20,1 3 0,0 2 0,-1 2 0,88 21 0,88 61 50,-164-60-16,2-2 0,109 28-1,-152-47 342,-48-9-4,-64-19-318,-99-18-18,-85 11 53,-118-19 62,390 47-125,0 1 1,1-1-1,-1 0 0,0 0 0,1-1 0,0 1 0,-1-1 0,-3-2 0,3-9-96,19-3-135,-2 8 171,1 0 0,1 1 0,-1 1 0,1 0-1,0 1 1,1 0 0,-1 1 0,1 1 0,22-1 0,25 0-195,67 4 1,-56 1-93,139-2-2309,-1-10-4301,-83 1-118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6T16:23:45.659"/>
    </inkml:context>
    <inkml:brush xml:id="br0">
      <inkml:brushProperty name="width" value="0.035" units="cm"/>
      <inkml:brushProperty name="height" value="0.035" units="cm"/>
      <inkml:brushProperty name="color" value="#66CC00"/>
    </inkml:brush>
  </inkml:definitions>
  <inkml:trace contextRef="#ctx0" brushRef="#br0">1610 790 7303,'-10'4'95,"1"0"0,-1-1 0,0 0 1,0-1-1,0 0 0,0 0 0,-1-1 0,-9-1 0,7 1 53,-1 0-1,1 1 1,-23 6 0,-4 7 297,1 2 0,1 1 1,1 3-1,-52 36 0,-128 115 341,129-98-494,53-46-165,11-6 83,-1-2 1,-2-1 0,0-1-1,-34 18 1,61-37-209,0 1 0,0 0 0,0 0 0,0 0 0,0-1 0,0 1 0,0 0 0,0 0 0,0-1 0,0 1 1,0 0-1,0 0 0,0-1 0,0 1 0,0 0 0,0 0 0,-1 0 0,1-1 0,0 1 0,0 0 0,0 0 0,0 0 0,0 0 0,0-1 0,-1 1 0,1 0 1,0 0-1,0 0 0,0 0 0,-1 0 0,1-1 0,0 1 0,0 0 0,0 0 0,-1 0 0,1 0 0,0 0 0,0 0 0,-1 0 0,1 0 0,0 0 0,0 0 1,0 0-1,-1 0 0,1 0 0,0 0 0,0 0 0,-1 0 0,2-1 4,347-556 207,-184 322-170,196-215 0,-355 444-43,6-6-13,0 0-1,1 0 1,0 1-1,1 0 1,17-11-1,-20 18-17,-16 15 62,-417 391 187,335-324-179,-377 323 261,-59 53 94,487-419-336,22-20-10,0-1 0,-1 0 0,-1-1 1,-33 20-1,99-60-135,-1-1 1,76-61-1,85-90 207,-147 124-103,583-531-1,-595 542-61,83-56-1,-124 95 41,-8 8 3,-10 7 4,-69 59 51,-123 84 1,7-7 26,60-38-45,-204 183 42,297-245-99,40-46-47,21-9-193,26-26 261,-2-1 0,75-80 0,-82 78 15,115-124 0,-64 64-2,130-109-1,-205 196-23,0 0-1,1 1 0,0 1 0,16-8 0,-30 17 12,1 0 1,-1 0-1,0 0 0,0 0 0,0-1 0,0 1 0,0 0 0,1 0 0,-1 0 0,0 0 0,0 0 0,0 0 0,1 0 1,-1 0-1,0 0 0,0 0 0,0-1 0,1 1 0,-1 0 0,0 0 0,0 0 0,0 0 0,1 0 0,-1 0 0,0 0 1,0 1-1,0-1 0,1 0 0,-1 0 0,0 0 0,0 0 0,0 0 0,0 0 0,1 0 0,-1 0 0,0 0 0,0 0 0,0 1 1,0-1-1,1 0 0,-1 0 0,0 0 0,0 0 0,0 1 0,0-1 0,0 0 0,0 0 0,0 0 0,0 0 0,1 1 1,-1-1-1,0 0 0,0 0 0,0 0 0,0 1 0,0-1 0,0 0 0,0 0 0,0 0 0,0 1 0,0-1 0,0 0 0,0 0 1,-7 16 10,-12 12 15,-3 0 0,0-1 0,-42 38 0,23-24-7,-87 80 178,-205 148 0,247-203-172,85-63-38,-1-1-1,1 1 1,0 0-1,0 0 1,0 0-1,0 0 1,0 0-1,1 0 1,0 0-1,-1 0 0,1 0 1,0 0-1,0 0 1,1 0-1,-1 0 1,1 0-1,0 3 1,1 22-72,-5-15 89,0-1 1,0 0-1,-1 0 0,-1-1 0,0 1 1,-1-1-1,-9 16 0,1-6 47,-1 0 0,-30 31 0,45-51-43,0-1-1,-1 0 0,1 1 0,0-1 0,0 0 0,0 1 1,0-1-1,-1 0 0,1 0 0,0 1 0,0-1 0,0 0 0,-1 0 1,1 1-1,0-1 0,0 0 0,-1 0 0,1 0 0,0 0 1,-1 1-1,1-1 0,0 0 0,-1 0 0,1 0 0,0 0 1,-1 0-1,1 0 0,0 0 0,-1 0 0,1 0 0,0 0 0,-1 0 1,1 0-1,0 0 0,-1 0 0,1 0 0,0 0 0,-1 0 1,1 0-1,0-1 0,-1 1 0,1 0 0,0 0 0,0 0 1,-1 0-1,1-1 0,0 1 0,0 0 0,-1 0 0,1-1 0,0 1 1,-1-1-1,-1-26 110,11-38-19,8-5 62,0-1 43,12-94 1,-27 143-155,-1 0 0,0 0 0,-2-1 1,-1 1-1,0 0 0,-2 0 0,0 0 1,-13-36-1,-20-37 179,-86-163 0,119 252-231,3 4 7,0 0 0,1 0-1,-1 0 1,-1 0 0,1 0-1,0 0 1,0 1 0,-1-1 0,1 0-1,-1 1 1,0-1 0,1 1-1,-1-1 1,0 1 0,0 0 0,-3-2-1,-1 44-295,-23 739 415,29-769-118,-1 3 0,1 0 0,1-1 1,0 1-1,1 0 0,0-1 0,1 1 1,10 25-1,-13-40-2,0 1 0,0 0 0,0 0 0,0 0 0,0 0 1,0-1-1,0 1 0,0 0 0,1 0 0,-1 0 0,0 0 0,0 0 1,0 0-1,0 0 0,1-1 0,-1 1 0,0 0 0,0 0 0,0 0 0,0 0 1,1 0-1,-1 0 0,0 0 0,0 0 0,0 0 0,0 0 0,1 0 0,-1 0 1,0 0-1,0 0 0,0 0 0,0 0 0,1 0 0,-1 0 0,0 0 0,0 1 1,0-1-1,0 0 0,1 0 0,-1 0 0,0 0 0,0 0 0,0 0 1,0 0-1,0 0 0,1 1 0,-1-1 0,0 0 0,0 0 0,0 0 0,0 0 1,0 1-1,0-1 0,0 0 0,0 0 0,0 0 0,0 0 0,0 1 0,0-1 1,0 0-1,0 0 0,0 1 0,4-27 272,-3-38 119,-1-434-43,2 186-204,-2 392-189,24 735 326,-21-783-272,-1 1-6,2 0 1,14 58-1,-10-75 252,-4-31 76,-3-41 80,-1 49-444,0-55 77,3 0 0,15-87 0,-16 152 82,-3-3-117,0 1-1,1 0 0,-1-1 0,0 1 1,1-1-1,-1 0 0,0 1 0,0-1 0,1 1 1,-1-1-1,0 0 0,0 0 0,0 0 0,1 1 1,-1-1-1,0 0 0,0 0 0,0 0 1,0 0-1,1 0 0,-1 0 0,-1-1 0,2 1-17,0 0 0,0 0 0,0 0 0,1 1 0,-1-1 0,0 0 0,0 0 0,0 0-1,0 0 1,0 0 0,0 0 0,1 0 0,-1 0 0,0 0 0,0 0 0,0 1 0,0-1-1,0 0 1,0 0 0,0 0 0,0 0 0,1 0 0,-1 1 0,0-1 0,0 0 0,0 0-1,0 0 1,0 0 0,0 0 0,0 1 0,0-1 0,0 0 0,0 0 0,0 0 0,0 0-1,0 0 1,0 1 0,0-1 0,0 0 0,0 0 0,-1 0 0,1 0 0,0 0 0,0 1-1,0-1 1,0 0 0,0 0 0,0 0 0,0 0 0,0 0 0,0 0 0,-1 1 0,1-1-1,0 0 1,0 0 0,0 0 0,26 16-65,41 17 112,-12-11 2,0-3-1,1-2 1,0-3 0,107 14 0,236-11 101,-310-22-102,-1-3 0,125-28 0,-213 36-27,0 0 1,0 0 0,-1 0 0,1 0-1,0 0 1,0 0 0,-1 0-1,1 0 1,0 0 0,0-1-1,0 1 1,-1 0 0,1 0-1,0 0 1,0 0 0,0 0 0,0-1-1,0 1 1,-1 0 0,1 0-1,0 0 1,0-1 0,0 1-1,0 0 1,0 0 0,0-1 0,0 1-1,0 0 1,0 0 0,0-1-1,0 1 1,0 0 0,0 0-1,0 0 1,0-1 0,0 1-1,0 0 1,0 0 0,0-1 0,0 1-1,0 0 1,0 0 0,0 0-1,0-1 1,0 1 0,0 0-1,1 0 1,-1 0 0,0-1 0,0 1-1,0 0 1,0 0 0,1 0-1,-1 0 1,0-1 0,0 1-1,0 0 1,1 0 0,-1 0-1,0 0 1,0 0 0,0 0 0,1 0-1,-1 0 1,0 0 0,0 0-1,1 0 1,-1 0 0,-18-12 203,17 12-196,-30-14-18,1 2-1,-2 0 1,1 3-1,-2 0 1,1 2-1,-1 2 1,0 1-1,0 1 1,0 2-1,-53 5 1,-27 9 41,-193 47 1,192-34 11,-110 25-57,306-52-416,229-44 442,91-6 12,-109 48-39,-190 3 34,-102 0 95,-31 1 294,-246 30-326,55-4-96,-18-5 25,-345 41 8,581-63-29,-31 6-70,52-6-87,11 0 134,8 0 5,463-18 54,-79-47-52,89-8-248,-394 70-184,3 0-5363,-98-2 399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6T16:31:28.071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22 1074 3876,'-10'48'1026,"7"-38"-369,0 1 1,1-1-1,0 0 1,1 13-1,1-22-559,1 0 0,-1 0 0,1 0 0,0 0 0,0-1 0,-1 1-1,1 0 1,0 0 0,0 0 0,0-1 0,0 1 0,0 0 0,0-1 0,0 1 0,0-1 0,0 1 0,0-1-1,0 0 1,0 1 0,0-1 0,1 0 0,-1 0 0,0 0 0,0 0 0,0 0 0,2 0 0,37 2 724,-36-2-604,2-1-64,1 1 1,-1-1 0,0 0 0,0 0 0,1-1 0,-1 0-1,0 0 1,-1-1 0,1 1 0,0-1 0,-1 0 0,6-5-1,0 1-3,-1-2 0,-1 1 0,1-2 0,-2 1 0,13-17 0,-3-1 43,-2 0 0,0-2 0,23-59 0,1-31 352,45-222 0,-10-132-149,-134 575-509,34-46 121,3 0 0,2 2 1,3 0-1,2 1 0,-11 99 0,16-45-23,5 1-1,9 124 0,-3-226 23,1-1 1,0 1-1,1 0 1,0-1 0,1 1-1,0-1 1,1 0-1,0 0 1,1-1 0,0 0-1,1 0 1,0 0-1,0-1 1,1 1 0,0-2-1,19 16 1,-22-20 1,0 0 0,1 0 0,-1-1 0,1 1 0,0-1-1,0-1 1,0 1 0,1-1 0,-1 0 0,1 0 0,-1-1 0,1 0 0,-1 0 0,1-1 0,0 1 0,-1-2 0,1 1 0,-1-1 0,1 0 0,0 0 0,-1 0 0,0-1 0,1 0 0,-1-1 0,0 1-1,0-1 1,0 0 0,0-1 0,-1 1 0,1-1 0,4-5 0,4-3 20,-1-1 0,-1 0 0,-1-1 1,0-1-1,0 1 0,-2-2 0,0 1 0,0-1 0,-2-1 0,11-31 0,-2-10-4,16-115 0,-10 47-41,-11 83 37,-10 42-54,0 3 20,0-1-1,0 1 1,0 0 0,0-1-1,0 1 1,0 0 0,-1 0 0,1 0-1,0 0 1,-1 0 0,0 0-1,1 0 1,-1 0 0,0 4 0,1 2 20,7 73 70,-7-57-51,1-1 0,1 0 0,1 0 0,1 0 0,8 22 0,-13-42-24,1-1 0,0 1 0,0 0 0,0 0 0,1-1 0,-1 1 0,1-1 0,0 1 0,-1-1 0,1 0 0,0 1 0,0-1 0,0 0 0,1 0 0,-1 0 0,0-1-1,1 1 1,-1-1 0,1 1 0,0-1 0,-1 0 0,1 0 0,0 0 0,0 0 0,0 0 0,0-1 0,-1 1 0,1-1 0,0 0 0,0 0 0,0 0 0,0 0 0,0-1 0,0 1 0,0-1 0,0 1 0,0-1 0,5-2 0,2-2 14,1-1 1,-1 0-1,-1 0 0,1-1 1,-1 0-1,0 0 0,-1-1 1,12-14-1,5-5 12,-2-1-1,-1 0 1,-1-2-1,-2-1 0,31-65 1,-56 106-12,0 0 0,-1-1-1,0 0 1,-10 10 0,-16 21 22,18-16-36,1 0-1,1 1 1,1 0 0,1 1 0,1 0 0,2 1 0,0 0 0,2 0 0,1 1-1,1-1 1,2 1 0,1 50 0,1-75-3,0 1-1,0 0 1,1 0-1,0-1 1,-1 1-1,1 0 1,0-1-1,1 1 1,-1-1-1,1 1 1,-1-1-1,1 1 1,0-1-1,1 0 1,-1 0-1,0 0 1,4 3-1,-1-2 0,1 0 1,-1 0-1,1 0 0,0 0 0,0-1 0,0 0 0,1-1 0,11 4 0,6 0-1,0-2 0,0 0 0,0-2 0,32-1 0,-47-1 11,-1-1 0,1-1 0,-1 1-1,0-1 1,1 0 0,-1-1 0,0 0 0,0-1-1,-1 1 1,1-1 0,-1-1 0,0 0-1,0 0 1,0 0 0,0 0 0,-1-1-1,0-1 1,0 1 0,-1-1 0,0 1-1,0-2 1,5-10 0,0 1 14,-1-1 1,-1-1-1,-1 1 0,-1-1 0,0-1 1,-2 1-1,0-1 0,2-33 0,-3-18-15,13-142-42,-19 258 78,4 78-1,2-39 19,-3 191 45,-1-273-115,1 0 0,0 1 0,0-1 0,1 1 0,-1-1 1,0 0-1,1 1 0,-1-1 0,1 0 0,0 0 0,0 0 0,0 1 0,0-1 0,0 0 0,0 0 0,1 0 1,1 1-1,-2-2-2,0 0 1,1 0-1,-1 0 1,1 0-1,-1 0 1,1-1-1,0 1 1,-1-1-1,1 1 1,0-1-1,-1 0 1,1 1-1,0-1 1,-1 0-1,1 0 1,0 0-1,-1 0 1,3-1-1,7-2-508,0 0-1,0-1 1,-1 0-1,1 0 0,14-10 1,-14 8-639,10-3-2249,2 1-2658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6T16:23:49.431"/>
    </inkml:context>
    <inkml:brush xml:id="br0">
      <inkml:brushProperty name="width" value="0.035" units="cm"/>
      <inkml:brushProperty name="height" value="0.035" units="cm"/>
      <inkml:brushProperty name="color" value="#66CC00"/>
    </inkml:brush>
  </inkml:definitions>
  <inkml:trace contextRef="#ctx0" brushRef="#br0">2373 0 1185,'0'2'26,"0"0"1,0-1-1,1 1 1,-1 0-1,0 0 0,0-1 1,-1 1-1,1 0 0,0 0 1,-1 0-1,1-1 1,-1 1-1,1 0 0,-1-1 1,0 1-1,0-1 0,1 1 1,-1 0-1,-1-1 0,1 0 1,0 1-1,0-1 1,-3 2-1,1-1 294,0 0 1,-1-1-1,0 0 1,1 0-1,-1 0 1,0 0-1,1 0 1,-1-1 0,0 1-1,0-1 1,-5-1 746,9-26 2403,-1 38-3396,0-1 1,-1 0-1,0 0 0,-1 0 0,0 0 0,-1 0 0,0 0 0,0-1 1,-1 0-1,0 0 0,-1 0 0,0-1 0,0 0 0,-1 0 0,-14 13 0,-7 5 208,-1-2-1,-1-1 1,-34 20-1,-374 188 1822,299-164-1724,-667 272 1036,765-325-1179,29-11-113,0 0 1,0 1-1,1 1 1,-1 0-1,-19 12 1,31-16-100,-2 0 17,9 0 123,16-4-134,-1-2-1,0 0 0,0-1 0,-1-1 0,36-17 1,2 0-3,1091-421 123,-1116 431-152,31-11-26,-1-3 0,89-53 0,-152 81 28,2-2 3,1 0 0,0 0 0,-1 0 0,1-1 0,-1 1 0,0-1 0,0 0 1,0 0-1,0 0 0,-1 0 0,1-1 0,-1 1 0,4-7 0,-6 9-4,0 1 0,0 0 0,0-1 0,0 1 0,0 0-1,0-1 1,0 1 0,0 0 0,-1-1 0,1 1 0,0 0 0,0-1 0,0 1 0,0 0 0,0 0 0,-1-1-1,1 1 1,0 0 0,0-1 0,0 1 0,-1 0 0,1 0 0,0-1 0,-1 1 0,1 0 0,0 0 0,0 0-1,-1 0 1,1-1 0,0 1 0,-1 0 0,1 0 0,0 0 0,-1 0 0,1 0 0,0 0 0,-1 0 0,1 0-1,0 0 1,-1 0 0,1 0 0,-1 0 0,-22-1-67,16 2 44,-21 0-4,0 2 0,1 1 1,-1 1-1,1 1 0,-37 14 0,-137 62 104,153-61-44,-437 215 175,-203 82 1380,670-314-858,23-12-468,32-20-281,-28 21 86,382-246-13,22 27 36,-209 117-12,147-84-67,-319 177-55,-26 16 14,-24 16-15,17-15 35,-436 314 300,351-258-231,-899 519 1335,949-555-1233,72-32-42,133-75 48,166-114 0,-223 130-146,16-9-14,684-391 122,-1133 627-164,-243 122 66,272-130-27,-158 86 90,632-338-20,391-214 100,15 37-66,-571 272-97,27-10-33,-40 17 9,-6 3-2,-23 12-21,-395 217 54,-22 13 19,-306 108 167,961-470 20,-82 41-126,695-324 15,-771 380-133,-39 19-24,-18 10 17,-17 12-22,-91 74 58,-133 84 1,-142 69 86,95-64-57,246-160-6,68-57-38,16-2-9,2 2-1,0 2 1,80-45-1,-66 43 19,-3-1 0,59-51 0,-91 67-9,2-2 20,38-27-1,-59 47-45,-3 3 24,0-1 0,0 1 0,0 0-1,-1 0 1,1-1 0,0 1 0,0-1 0,-1 1-1,1-1 1,-1 1 0,-3 1 0,-2 4-6,-117 102 61,-226 154 0,296-225-29,27-17-13,20-16 0,1 1 0,-1-1 0,0 0-1,-1 0 1,1-1 0,-1 0-1,-15 6 1,65-54 54,82-55-84,-75 62 6,73-70-1,-115 97 14,-34 15-47,-11 12 52,1 2-1,1 1 1,-60 45 0,22-14 11,55-40 12,-4 4-11,-43 35-1,66-50 161,-16-18-113,-16-37-53,-80-150 16,98 174-19,1-2 1,2 1-1,1-1 0,-10-63 1,13 23 38,5-99 1,2 99-34,2 106-69,7 48 1,1-1 58,-4 515 76,-9-346 247,3-288-155,19-427 239,49 64-336,-69 410-135,-29 115-33,5-55 104,4 2 1,3 0-1,2 2 0,4 0 1,3 0-1,1 83 0,8-154 22,1-48 117,2 32-146,0 0-1,1-1 1,1 2-1,0-1 1,11-20-1,-12 26-21,1 1-1,0 0 1,0 0 0,1 0-1,0 1 1,0-1 0,1 2-1,0-1 1,0 1 0,9-7-1,-14 12-36,0 0 0,1 0 0,-1 0 0,0 0-1,1 0 1,-1 0 0,1 0 0,-1 1 0,1 0-1,-1-1 1,1 1 0,-1 0 0,1 0 0,-1 0 0,1 0-1,-1 1 1,1-1 0,-1 1 0,1-1 0,-1 1-1,0 0 1,1 0 0,-1 0 0,0 0 0,4 3 0,2 2-428,1 1 1,-1 0 0,-1 0 0,13 16 0,-3-4-387,66 61-5077,-39-45 1089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6T16:23:50.325"/>
    </inkml:context>
    <inkml:brush xml:id="br0">
      <inkml:brushProperty name="width" value="0.035" units="cm"/>
      <inkml:brushProperty name="height" value="0.035" units="cm"/>
      <inkml:brushProperty name="color" value="#66CC00"/>
    </inkml:brush>
  </inkml:definitions>
  <inkml:trace contextRef="#ctx0" brushRef="#br0">148 162 10346,'-72'0'2386,"69"-1"606,7-3-2407,12-3-681,56-6 840,1 2 1,85 0-1,154 12 909,-258 1-1292,1 3 1,79 17-1,-100-14-250,-1 1-1,0 2 0,0 2 0,-1 0 0,32 20 1,-61-31-88,1 0 4,1 0-1,-1 0 1,0 1-1,0 0 1,1 0-1,-2 0 1,1 1-1,0-1 1,-1 1-1,0 0 1,5 7-1,-8-11 86,-23-3-64,0-1 0,0-1-1,-29-10 1,-22-6-52,-314-78 78,-46-10 12,387 101-116,-1 1 0,-73 1 0,147 27-195,-4-8 229,0-2-1,1 0 0,1-2 1,0-1-1,0-1 0,1 0 1,46 4-1,187 5 28,-201-15-3,91 1 2,111 5 7,-195-3 28,125 27 0,-180-29-62,-6-2-1,0 0 0,0 1 0,0 0 1,0-1-1,0 1 0,0 0 0,0 0 0,0 1 0,0-1 0,0 1 0,-1-1 0,1 1 0,2 2 0,-28 0 25,-643 4 101,616-8-114,-1-3-1,1-1 0,0-3 1,0-2-1,-53-17 0,101 26-10,1-1-1,-1 1 0,0-1 0,1 1 1,-1-1-1,0 0 0,1 1 0,-1-1 1,1 0-1,-1 0 0,1 0 1,0 0-1,-1 0 0,1-1 0,0 1 1,0 0-1,0-1 0,0 1 0,0 0 1,0-1-1,-1-1 0,2 2-3,1 0 1,-1 0-1,0-1 0,1 1 1,-1 0-1,1 0 0,-1 0 0,1 0 1,0 0-1,0 1 0,-1-1 1,1 0-1,0 0 0,0 0 0,0 1 1,0-1-1,0 0 0,-1 1 0,1-1 1,1 1-1,-1-1 0,2 0 1,11-5-19,1 1 0,0 0 0,21-3 0,53-6-27,138-6-1,96 19 11,-181 2 31,-99-2-9,-26-1-8,-1 1 0,0 1 0,0 1 0,1 0 0,-1 1 0,0 1 0,0 0-1,0 2 1,25 9 0,-39-12-54,1-1 0,0 1 0,-1 0 0,1 1 0,-1-1 0,0 0 0,0 1 0,0-1 0,0 1 0,0 0 0,-1 0 0,1-1 0,-1 1 0,0 0 0,0 0-1,0 0 1,0 1 0,0-1 0,-1 0 0,1 4 0,0-3-418,-1 0-1,0 0 0,0 0 1,-1 0-1,1 0 1,-1 1-1,0-1 0,-2 6 1,-14 14-4973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6T16:27:50.368"/>
    </inkml:context>
    <inkml:brush xml:id="br0">
      <inkml:brushProperty name="width" value="0.035" units="cm"/>
      <inkml:brushProperty name="height" value="0.035" units="cm"/>
      <inkml:brushProperty name="color" value="#66CC00"/>
    </inkml:brush>
  </inkml:definitions>
  <inkml:trace contextRef="#ctx0" brushRef="#br0">125 1263 4068,'49'-59'236,"3"2"0,3 2-1,81-63 1,-62 54 91,53-43 204,4 6-1,179-105 0,-257 172-223,-1-1 0,-2-3 0,67-65 0,-59 50 382,-56 52-273,-25 21 1068,-713 549-404,626-490-1055,88-62-17,-36 26 46,-2-3 1,-115 60-1,155-94 133,34-21-102,230-211-25,134-117-9,-250 236 22,142-91 0,-182 147 135,-116 68-130,1 2 1,0 1 0,-28 28-1,18-16-51,-549 529 177,289-266-18,221-221-20,-99 90 213,768-743 216,-217 197-550,-373 380-44,46-46 34,2 2 1,101-70-1,-142 109-57,-8 6 11,-1 0 1,1 0 0,-1 0 0,1 0 0,0 0-1,-1 0 1,1 0 0,0 1 0,-1-1-1,1 1 1,0-1 0,0 1 0,2 0-1,-6 5-26,-17 22 44,0-1 0,-1-1 0,-34 31 0,10-10-3,-45 52 32,-183 194-18,-18-23 46,275-256-27,8-8-11,1 1 0,-1-1-1,0 0 1,0-1 0,-11 6 0,18-10-26,0 0 0,0 0 0,0-1 0,0 1 0,0 0 0,0 0 0,0-1 1,0 1-1,0 0 0,0 0 0,0 0 0,0 0 0,-1-1 0,1 1 0,0 0 0,0 0 1,0 0-1,0-1 0,0 1 0,0 0 0,0 0 0,0 0 0,-1 0 0,1-1 0,0 1 0,0 0 1,0 0-1,0 0 0,-1 0 0,1 0 0,0 0 0,0 0 0,0 0 0,-1-1 0,1 1 0,0 0 1,0 0-1,0 0 0,0 0 0,-1 0 0,1 0 0,0 0 0,0 0 0,0 0 0,-1 0 0,1 0 1,0 0-1,0-1 0,31-43 37,2 0 0,64-65 0,-45 53-20,63-69 26,6 5 0,233-176-1,-353 295-37,0 1 0,0 0 0,-1-1-1,1 1 1,0-1 0,0 1-1,0-1 1,0 1 0,-1-1 0,1 1-1,0-1 1,0 0 0,-1 0-1,1 1 1,-1-1 0,1 0 0,-1 0-1,1 0 1,-1 0 0,1 1-1,-1-1 1,0 0 0,1 0 0,-1 0-1,0 0 1,0-1 0,-24-3 187,5 3-159,-563-67 143,559 67-159,-168-25 183,156 21-24,1-3 1,0 0 0,-45-20-1,172 24-389,251-9 271,8 0 33,-275 12-23,62 1-7,-120 2-46,-1 1-1,0 1 0,0 0 0,0 1 0,22 8 0,-28-2 1058,-27-6-640,-43-4-331,47 0-19,-272-14 0,-45 0-234,-2 14-333,355 2 439,-1 1 0,0 1 0,36 12 0,23 4 69,364 33 432,-149-23-274,-264-26-117,-33-4 133,-1 0-117,2 0-37,0 0 10,-2 0 81,-1-11 101,-1 1-222,-2 1-1,1-1 1,-1 1 0,0-1 0,-1 1 0,-6-9 0,-20-46-7,20 29-38,11 34-64,-2 5-219,3 3 278,1 1 1,0 0 0,0-1-1,1 0 1,0 1 0,0-1-1,0 0 1,1 0 0,7 8-1,6 15 43,97 249 314,-45-97-213,28 28-28,-75-170-70,1-2-1,2 0 0,36 42 0,-37-48 10,-19-25-10,-1 0-1,1-1 1,0 1-1,1-1 1,-1 0-1,1-1 1,0 1-1,8 4 1,-14-10 5,0 0 0,1 0 0,-1 0 0,0 0 0,1 0 0,-1 0 0,0 1 0,1-1 0,-1 0-1,0-1 1,1 1 0,-1 0 0,0 0 0,1 0 0,-1 0 0,0 0 0,1 0 0,-1 0 0,0 0 0,0 0 0,1-1 0,-1 1 0,0 0 0,1 0 0,-1 0 0,0-1 0,0 1 0,1 0 0,-1 0 0,0-1 0,0 1 0,0 0 0,0-1 0,1 1 0,-1 0 0,0 0 0,0-1 0,0 1 0,0 0 0,0-1 0,0 1 0,0 0 0,0-1 0,0 1 0,0 0 0,0-1 0,0 1 0,0 0-1,0-1 1,0 1 0,0 0 0,0-1 0,0 1 0,0 0 0,-1-1 0,1 1 0,-5-24 326,-4 4-309,-2 1-1,-23-33 1,-1 0-17,-22-51-21,4-2 1,-47-136 0,-51-228-116,143 451 42,6 25-236,8 34 0,57 138 55,-3-13 305,-20-28 83,29 90 3,-51-178-107,2-2 0,39 70-1,-56-114-26,32 50 56,-32-51-66,-1-1 0,0 1 1,1 0-1,-1-1 0,1 1 0,0-1 1,0 0-1,0 0 0,0 0 0,0 0 0,0-1 1,1 1-1,-1-1 0,5 2 0,-8-3 11,0 0 0,0 0 0,1 0-1,-1 0 1,0 0 0,0 0-1,0 0 1,0 0 0,0 0 0,1 0-1,-1 0 1,0 0 0,0-1 0,0 1-1,0 0 1,0 0 0,1 0-1,-1 0 1,0 0 0,0 0 0,0 0-1,0 0 1,0 0 0,0 0 0,0 0-1,1-1 1,-1 1 0,0 0 0,0 0-1,0 0 1,0 0 0,0 0-1,0 0 1,0-1 0,0 1 0,0 0-1,0 0 1,0 0 0,0 0 0,0-1-1,0 1 1,0 0 0,0 0-1,0 0 1,0 0 0,0 0 0,0-1-1,0 1 1,0 0 0,0 0 0,0 0-1,0 0 1,0 0 0,0-1 0,0 1-1,0 0 1,-1-4-94,0-10-490,-2 0 1,0 1 0,0-1-1,-1 1 1,-1 0 0,0 0-1,-1 0 1,-10-16 0,10 18-85,-34-64-5280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6T16:27:54.130"/>
    </inkml:context>
    <inkml:brush xml:id="br0">
      <inkml:brushProperty name="width" value="0.035" units="cm"/>
      <inkml:brushProperty name="height" value="0.035" units="cm"/>
      <inkml:brushProperty name="color" value="#66CC00"/>
    </inkml:brush>
  </inkml:definitions>
  <inkml:trace contextRef="#ctx0" brushRef="#br0">357 1222 3171,'3'-60'-23,"-4"52"108,1 0 0,0 1 0,0-1 1,1 1-1,0-1 0,0 0 0,1 1 0,0-1 1,0 1-1,1 0 0,0 0 0,0 0 0,0 0 0,8-10 1,411-549 2150,-389 523-2081,1 3 0,54-50 0,-119 126 2039,10-6-1735,-404 462 334,228-267-332,140-161-291,19-24 56,2 2 0,2 2 0,-32 55-1,65-99-229,1 0-1,0 0 0,0 1 0,0-1 0,0 0 0,0 0 0,0 0 1,0 0-1,0 0 0,-1 1 0,1-1 0,0 0 0,0 0 0,0 0 0,0 0 1,0 1-1,0-1 0,0 0 0,0 0 0,0 0 0,0 1 0,0-1 1,0 0-1,0 0 0,0 0 0,0 0 0,0 1 0,1-1 0,-1 0 1,0 0-1,0 0 0,0 0 0,0 1 0,0-1 0,0 0 0,0 0 0,0 0 1,1 0-1,-1 0 0,0 0 0,0 0 0,0 1 0,0-1 0,1 0 1,-1 0-1,0 0 0,0 0 0,0 0 0,0 0 0,1 0 0,-1 0 1,0 0-1,0 0 0,16-1-12,18-11 131,-14-1-70,1 0-1,-2-2 1,0-1 0,-1 0 0,20-23-1,79-105 130,-98 120-144,377-527 108,-34 46-60,-333 473-110,-28 40 12,-13 22 16,-140 239 243,71-138 15,17-20-49,-159 263 287,-28-19 240,249-350-742,2-11 25,0 0 0,1 0 1,0 1-1,0-1 0,1 0 0,0 1 0,0-1 1,0 1-1,0 0 0,5-7 0,5-12 44,129-269 94,204-312 0,-332 585-151,4-7-32,0 2 0,1 0 0,43-44 0,-54 66-216,-9 16 88,-5 8 169,-1-1 0,-1 0 0,0-1 0,-16 23 0,19-31-1,-234 372 269,-295 358-1,453-639-58,371-519 197,-134 187-367,11-19-45,180-243-3,-346 490-13,1 0 0,0 1 0,0-1 0,0 0 0,0 1 1,1-1-1,-1 1 0,0 0 0,1-1 0,-1 1 0,1 0 0,-1 0 0,1 0 0,-1 0 0,1 0 1,0 0-1,0 0 0,2 0 0,-4 4-4,0 0-1,0 0 1,0 1 0,-1-1-1,0 0 1,0 0 0,0 0-1,0 0 1,0 0 0,0 0-1,-4 5 1,-24 48 61,-50 72 0,43-72-1,-366 541 113,-58-33 444,518-651-564,409-577 159,-263 367-162,-180 261-35,-2 3-20,0 1 0,2 2-1,41-41 1,-62 69-56,-5 10-17,-8 21 49,-2-1 0,-1 0-1,-28 44 1,35-62 45,-541 857 619,532-845-583,-7 10 13,-20 38 0,161-268 159,-120 193-53,-11 7-124,-10 5-14,-2 4-67,12-6 95,1 1 0,-1-2 1,0 1-1,-1-2 0,-13 3 0,22-5-13,1-1 0,-1 0 0,0 0 1,1 0-1,-1 0 0,0-1 0,1 1 0,-1-1 0,1 0 0,-1 0 1,1-1-1,-1 1 0,1-1 0,0 1 0,0-1 0,0 0 1,0 0-1,0-1 0,0 1 0,0-1 0,1 1 0,-5-6 1,-13-20 5,1-2 1,2 0 0,1 0 0,1-2 0,1 1 0,2-2 0,2 0 0,1 0 0,1-1-1,2 0 1,1-1 0,2 1 0,1-49 0,2 81-119,0 22-336,11 156 188,1-8 429,-11 427 66,-1-590-269,0-4 3,-1 0-1,1 0 1,0 0 0,0 0-1,0 0 1,-1 0-1,1 0 1,0 0 0,0 0-1,0 0 1,1 0-1,-1 0 1,0 0 0,0 0-1,0 0 1,1 0-1,-1 0 1,1 0 0,-1 0-1,1 0 1,-1-1-1,1 1 1,-1 0 0,1 0-1,-1 0 1,1-1 0,0 1-1,0 0 1,-1-1-1,1 1 1,0-1 0,0 1-1,0-1 1,0 1-1,0-1 1,0 1 0,1-1-1,-2-14 667,-2-168 187,-2 51-813,6 0 0,21-150 0,8 101-105,-13 276-929,3 51 1191,2 230-1,-22-368-67,0-13 188,1-17-104,-2 21-267,1 1-147,-1 0 192,0 0 1,0-1-1,1 1 1,-1 0-1,1 0 0,-1-1 1,1 1-1,-1 0 0,1 0 1,-1-1-1,1 1 0,-1 0 1,1-1-1,0 1 0,-1-1 1,1 1-1,0-1 0,0 1 1,-1-1-1,1 0 0,1 1 1,9 3 3,0 0 0,0-1 0,0 0 0,0 0 0,1-2 0,-1 1 0,12-1 0,86-5 30,-106 4-26,35-4 23,0-2 0,0-2 1,-1-1-1,59-23 0,144-74 56,-167 72-65,6-4 2,124-54 75,-170 80-80,0 1 1,0 1 0,1 2-1,43-5 1,-64 13 9,-28 1 0,0 2 1,0 0-1,0 1 0,1 0 0,0 1 0,0 1 0,0 0 0,0 1 0,-21 15 0,-5 0-61,-261 147 20,119-64 38,-288 121 0,393-204 80,33-11-351,69-20 193,0-1-1,-1-1 0,26-17 0,1 0 59,165-87-10,269-135 58,21 40 5,-453 193-67,94-35-2101,-104 35-625,55-31-1,-21 3-1864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6T16:27:58.313"/>
    </inkml:context>
    <inkml:brush xml:id="br0">
      <inkml:brushProperty name="width" value="0.035" units="cm"/>
      <inkml:brushProperty name="height" value="0.035" units="cm"/>
      <inkml:brushProperty name="color" value="#66CC00"/>
    </inkml:brush>
  </inkml:definitions>
  <inkml:trace contextRef="#ctx0" brushRef="#br0">175 125 9801,'-3'0'32,"0"-1"-1,0 1 1,0-1 0,1 0-1,-1 0 1,0 0-1,0 0 1,0-1 0,1 1-1,-1-1 1,-3-3-1,4 4 29,0-1-1,0 1 1,-1-1-1,1 1 1,0 0-1,0 0 1,-1 0-1,1 0 1,0 0-1,-1 0 1,1 1-1,-1-1 1,-3 1-1,19 22 165,79 69 1322,45 52 384,-92-83-1307,-3 1 1,-3 3 0,53 114-1,-39-49 289,38 136 0,13 198 508,-80-339-1142,-23-117-234,2 11 34,1 0 1,10 24-1,-13-38-55,0-1 1,0 0-1,0 0 0,1 0 0,0 0 0,-1 0 0,1 0 0,0 0 1,1 0-1,-1-1 0,0 1 0,1-1 0,0 0 0,-1 0 0,1 1 0,0-2 1,0 1-1,0 0 0,6 2 0,-8-4 7,0 0 0,-1 0-1,1 0 1,0 0 0,0 0 0,-1 0-1,1 0 1,0-1 0,-1 1 0,1 0 0,0 0-1,-1-1 1,1 1 0,0 0 0,-1-1-1,1 1 1,0 0 0,-1-1 0,1 1 0,-1-1-1,1 1 1,-1-1 0,1 1 0,-1-1-1,0 0 1,1 1 0,-1-1 0,0 0 0,1 1-1,-1-1 1,1 0 0,7-27-2,-7 21 37,7-32-47,-1 1 1,-2-1-1,-2-1 0,-2 1 0,-7-77 0,-7 19 5,-32-113 0,-25-140-65,21 96 25,35 187-23,-4-1 0,-2 2 0,-3 1 0,-3 0 0,-68-119 0,89 177 29,3 3 5,0 0-1,0 1 1,0-1 0,0 1 0,-1 0 0,1-1 0,-1 1-1,0 1 1,0-1 0,0 0 0,-7-4 0,8 10-32,1-1-1,0 1 1,0 0 0,0-1-1,0 1 1,1 0 0,-1 0 0,1-1-1,-1 7 1,1-8 20,-4 26 20,2 0-1,1 0 1,1 0-1,1 0 1,1 0 0,1-1-1,2 1 1,1-1-1,0 0 1,2 0-1,2 0 1,0-1-1,14 24 1,152 234 45,70 133 104,-220-363-138,-3 1 0,-2 1 0,-2 0-1,-3 2 1,-3 0 0,8 74 0,-13 124 363,-8-216-309,-4-132-28,-3 0 0,-5 0 0,-25-97-1,-91-276 62,90 338-93,-55-202-70,-32-109-34,123 433 85,-10-29-169,8 29 72,2 18 37,3 13 51,2 1 0,1-1 0,1-1 1,11 33-1,2 9 23,83 541 113,-50 10-30,-44-518-50,4 377 117,-11-435-79,-1-71-29,-2 1 0,-9-42 0,-1-12 0,-8-106-47,-77-551-32,-92-80-50,164 725-193,34 119 229,1 0 0,19 39 0,5 9 47,363 1046 93,-394-1114-91,105 350 31,-92-290-22,-2 1 1,-4 0-1,3 102 1,-12-167-6,-1 1 1,1-1-1,0 0 0,-1 1 1,1-1-1,0 0 1,-1 0-1,1 1 0,-1-1 1,1 0-1,0 0 0,-1 1 1,1-1-1,-1 0 1,1 0-1,-1 0 0,1 0 1,-1 0-1,1 0 0,-1 0 1,1 0-1,0 0 0,-1 0 1,1 0-1,-1 0 1,1 0-1,-1 0 0,1 0 1,-1 0-1,1-1 0,-1 1 1,1 0-1,0 0 1,-1 0-1,1-1 0,-1 1 1,1 0-1,0-1 0,-1 1 1,1 0-1,-1-1 1,-21-13 73,-22-29-38,2-2 0,2-2 0,-54-83 0,66 90-14,-33-47-29,4-3-1,4-2 0,-70-169 0,100 201-2,4-1 0,1-1 0,4 0 0,2-2 0,3 1-1,3-1 1,2-90 0,11 79-14,-6 70 18,0 1 1,0-1 0,1 1 0,-1-1 0,1 1-1,0 0 1,0 0 0,0 0 0,1 0 0,-1 0 0,1 0-1,0 0 1,4-3 0,-6 7-5,0-1 1,0 1-1,0 0 0,0 0 1,0-1-1,0 1 1,0 0-1,1 0 0,-1 0 1,0 0-1,0 0 0,0 1 1,0-1-1,0 0 1,0 0-1,0 1 0,0-1 1,0 1-1,0-1 0,0 1 1,0-1-1,0 1 1,0 0-1,0-1 0,0 1 1,-1 0-1,1 0 0,0-1 1,-1 1-1,1 0 1,0 0-1,-1 0 0,1 0 1,-1 0-1,1 0 0,0 2 1,12 19-19,0 0-1,-1 1 1,-2 1 0,0 0 0,12 47-1,20 136 11,-16-37 21,62 316 103,-73-416-85,-2 0 1,-4 1-1,1 97 0,-9-159 41,1-17 77,1-15 65,-3 7-262,-1 10 62,0 1 0,1-1 1,0 1-1,0 0 1,0-1-1,1 1 1,0-1-1,0 1 0,0 0 1,1 0-1,-1 0 1,1-1-1,1 1 1,-1 1-1,1-1 1,-1 0-1,1 1 0,1-1 1,-1 1-1,7-7 1,122-110 37,155-157-18,16-106-97,-298 376 72,-4 6-4,0 1-1,-1 0 0,1 0 0,0-1 1,0 1-1,-1 0 0,1 0 0,0 0 0,0 0 1,0 0-1,0 0 0,1 0 0,-1 0 1,0 0-1,0 1 0,2-2 0,-5 25-275,-3-4 261,-2-1 1,0 0 0,-1 0-1,-20 31 1,-52 69 56,56-86-43,-35 52 32,-277 367 58,317-428-87,-68 79-4,75-90 6,0 0 0,0-2 0,-1 1 0,0-1 0,-26 14 0,38-24-1,1 0 0,-1 0 0,1 0 0,-1 0 0,1 0 0,0 0 0,-1 0 0,1 0 0,-1 0 0,1 0 0,-1 0 0,1 0 0,-1 0 0,1 0 0,0 0 0,-1-1 0,1 1 0,-1 0 0,1 0 0,0 0-1,-1-1 1,1 1 0,-1 0 0,1 0 0,0-1 0,0 1 0,-1 0 0,1-1 0,0 1 0,-1-1 0,1 1 0,0 0 0,0-1 0,0 1 0,-1-1 0,1 1 0,0 0 0,0-1 0,0 1 0,0-1 0,0 1 0,0-1 0,0 1 0,0-1 0,0 1 0,0 0 0,0-1 0,0 1 0,0-1 0,1 0 0,0-32 100,-1 28-97,2-4-1,0 0-1,0 1 1,0-1 0,1 0-1,1 1 1,-1-1-1,1 1 1,1 0 0,8-11-1,58-68 61,-54 68-52,267-278-100,-33 36 91,-224 227-212,-268 295 155,-30 32 189,250-274-130,14-13 2,0 1 0,0-1-1,1 1 1,0 0 0,0 1 0,-5 8 0,29-43 39,2 0 0,0 2 0,2 0 0,25-23 0,5-6-30,50-63 19,-37 41-55,108-99-1,-173 175 20,0-1-1,0 1 0,0-1 0,1 1 1,-1-1-1,0 1 0,0 0 1,1-1-1,-1 1 0,0 0 1,1-1-1,-1 1 0,0 0 1,1 0-1,-1-1 0,1 1 1,-1 0-1,0 0 0,1-1 0,-1 1 1,1 0-1,-1 0 0,1 0 1,-1 0-1,1 0 0,-1 0 1,0 0-1,1 0 0,-1 0 1,1 0-1,-1 0 0,1 0 1,-1 0-1,1 0 0,-1 0 1,1 0-1,0 1 0,-6 19-118,-21 30-48,-327 505 232,352-553-61,-1-1 0,1 1 0,-1 0-1,0-1 1,1 1 0,-1-1 0,0 0 0,0 0 0,0 0 0,0 0 0,0 0 0,0 0-1,0 0 1,-1-1 0,1 1 0,0-1 0,0 1 0,-1-1 0,1 0 0,0 0 0,0 0 0,-1 0-1,1 0 1,-3-1 0,-64-16 117,41 8-88,-104-21-11,-271-71-68,322 76 52,1-4 0,-142-73 0,208 94 2,11 5-13,-1 1-1,1-1 1,-1 1-1,1 1 1,-1-1-1,0 0 0,0 1 1,0 0-1,-5-2 1,8 3-21,7 14-85,4-3 110,0-1-1,0 0 1,1-1 0,1 0 0,-1-1-1,17 9 1,83 40 29,277 87 78,-110-47-40,-257-90-65,0 2 0,-1 0 0,0 2 0,-1 0 0,0 1 0,24 20 0,-62-39 134,-84-38-138,-1 5 1,-205-51-1,174 66-44,-146-8 0,273 33 27,122 2-868,-67 1-192,1-2 0,-1-2 1,1-2-1,-1-2 1,72-18-1,-19-12-2138,-6-10-1190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6T16:28:02.020"/>
    </inkml:context>
    <inkml:brush xml:id="br0">
      <inkml:brushProperty name="width" value="0.035" units="cm"/>
      <inkml:brushProperty name="height" value="0.035" units="cm"/>
      <inkml:brushProperty name="color" value="#66CC00"/>
    </inkml:brush>
  </inkml:definitions>
  <inkml:trace contextRef="#ctx0" brushRef="#br0">457 1128 4452,'-3'-38'457,"-1"19"3875,5 17-4234,0 1 0,-1-1-1,1 1 1,0 0 0,0 0 0,0 0 0,0-1 0,0 1 0,0 0 0,1 0 0,-1 0-1,0 1 1,0-1 0,1 0 0,-1 0 0,3 0 0,3-3 245,93-72 1743,-47 35-1189,98-58 1,11 21-57,298-99-1,-240 98-653,38-21 75,249-136 0,-415 188 69,-119 50-102,-80 33-190,-137 63 0,75-27 1,-247 88 78,-125 50 21,15 29-55,441-193-76,33-16 52,-92 36 0,187-104 298,75-48-200,2 6 1,199-101-1,559-198-23,-375 172-131,-443 181 11,62-24 253,-174 85-108,-695 364-93,132-77 21,-207 201 13,806-511-82,5-3 5,1-1 0,-1 1 0,1 1 0,1 0 0,0 0 0,-11 15 0,20-24-24,0 0 0,0 0 0,0 0 0,0 0 0,1 0 1,-1 0-1,0 0 0,0 0 0,0 0 0,0 0 0,1 0 0,-1 0 0,0 0 0,0 0 0,0 0 0,0 0 0,1 0 1,-1 0-1,0 0 0,0 0 0,0 1 0,0-1 0,1 0 0,-1 0 0,0 0 0,0 0 0,0 0 0,0 1 0,0-1 0,0 0 1,0 0-1,0 0 0,1 0 0,-1 0 0,0 1 0,0-1 0,0 0 0,0 0 0,0 0 0,0 1 0,0-1 0,0 0 1,0 0-1,0 0 0,0 0 0,0 1 0,0-1 0,0 0 0,0 0 0,0 0 0,0 0 0,-1 1 0,1-1 0,0 0 0,0 0 1,0 0-1,0 0 0,0 1 0,0-1 0,0 0 0,0 0 0,-1 0 0,1 0 0,0 0 0,0 1 0,9-2 19,0 0-1,-1 0 0,1-1 0,0 0 0,0 0 0,-1-1 0,0 0 1,1 0-1,-1-1 0,0 0 0,10-8 0,-2 3 63,376-226 718,-97 53-477,430-197 19,16 41-270,-739 337-71,254-104 144,-207 90-112,-63 29-103,-26 13-24,-1133 654 234,441-304 0,638-323-145,234-157 161,384-205-93,27 33 13,-95 48-46,-332 161 18,95-46 119,-357 169-176,-1205 623 10,713-310-6,599-346 1,20-12-27,57-33 106,-2-2 1,82-57-1,-47 28-9,579-313 260,29 60-271,-627 283-48,-253 101-7,60-21 12,-847 376 229,1032-446-352,270-128 209,-77 29-44,167-45 6,-346 133-54,1 1 28,-1-4 1,102-54 0,-158 73-29,-1-1 0,0 0 0,-1 0 0,0 0 0,0-1 0,-1 0 0,0-1-1,0 1 1,-1-2 0,-1 1 0,8-18 0,-12 26-10,0-1 1,-1 1-1,1 0 1,-1 0-1,1-1 1,-1 1-1,0 0 1,0 0-1,0-1 0,0 1 1,0 0-1,-1-1 1,1 1-1,-1 0 1,1 0-1,-1-1 1,0 1-1,0 0 0,0 0 1,0 0-1,0 0 1,0 0-1,-1 0 1,1 0-1,-1 1 0,1-1 1,-1 0-1,0 1 1,1-1-1,-1 1 1,0 0-1,0 0 1,0 0-1,0-1 0,0 2 1,-1-1-1,1 0 1,0 0-1,0 1 1,-4-1-1,-12-3-13,0 2 0,0 0 0,0 0 0,-23 3 0,18-1 17,-245 0-18,-105-1 28,353 0-8,0-1 1,0-1 0,1 0-1,-29-10 1,43 12 2,0 0 0,0-1 0,0 0 0,0 0 0,1 0 0,-1-1 0,0 0 0,1 0 0,0 0 0,0 0 0,0-1 0,0 1 0,0-1 0,1 0 0,-1 0 0,1 0 0,0-1 0,1 1 0,-1-1 0,1 0 0,-4-9 0,6 12-10,0 0 1,0 0-1,0 0 0,0 0 1,0 0-1,0 0 0,1 0 1,-1 1-1,1-1 1,-1 0-1,1 0 0,0 0 1,0 1-1,-1-1 0,1 0 1,1 1-1,-1-1 0,0 1 1,0-1-1,0 1 1,1-1-1,-1 1 0,1 0 1,-1 0-1,1 0 0,-1 0 1,1 0-1,0 0 1,0 0-1,-1 0 0,1 1 1,0-1-1,0 1 0,0-1 1,3 1-1,13-4-9,1 1 0,-1 0-1,20 1 1,-13 0 12,204-13-61,257 15 0,-230 35 132,-139-15-56,-104-20 73,-12 0-37,-15-2 32,-40-11-132,0 2 0,-96-6 1,-114 10-19,182 7 50,-585-1 52,665 1-144,4 1 48,11 4 46,0-1-1,1 0 1,-1-1 0,1 0 0,0-1 0,15 0 0,91-2 36,-57-1-27,25 1-3,305 5-1,-274 2 55,150 28 0,-379-29 113,-554-8-246,611-3 71,43 2-48,35 2 12,243 6 46,114-1 79,-374-5-55,0 0 1,0 0-1,0-1 1,0 0-1,-1 0 0,1-1 1,-1 0-1,1-1 1,-1 1-1,0-1 1,-1-1-1,1 1 1,-1-1-1,1 0 1,-1-1-1,8-9 1,24-19 22,-38 34-43,0 0 0,0 0 0,1 0 0,-1 0 0,0 0 0,0-1 1,0 1-1,0 0 0,1 0 0,-1 0 0,0 0 0,0 0 1,0 0-1,1 0 0,-1 0 0,0 0 0,0 0 0,0 0 0,0 0 1,1 0-1,-1 0 0,0 0 0,0 0 0,0 0 0,1 0 0,-1 0 1,0 0-1,0 0 0,0 0 0,1 0 0,-1 0 0,0 0 1,0 0-1,0 0 0,0 1 0,1-1 0,-1 0 0,0 0 0,0 0 1,0 0-1,0 0 0,0 1 0,1-1 0,2 13-100,-2 25 95,-2-29-4,-2 35 20,-2 0 1,-2 0 0,-20 70-1,-8 38 10,20-15 64,4 230 0,11-327-77,6 14 53,-6-51-51,0-1 0,1 0 0,0 1 0,-1-1 0,1 1 0,0-1 0,0 0 0,0 0 0,0 0-1,1 0 1,-1 1 0,1-2 0,-1 1 0,1 0 0,0 0 0,-1 0 0,1-1 0,0 1 0,3 1 0,-4-3 1,-1 0 0,1 0 1,-1 0-1,0 0 0,1 0 1,-1 0-1,1 0 0,-1 0 0,0 0 1,1 0-1,-1-1 0,1 1 1,-1 0-1,0 0 0,1 0 0,-1-1 1,0 1-1,1 0 0,-1 0 1,0-1-1,1 1 0,-1 0 0,0-1 1,0 1-1,1 0 0,-1-1 1,0 1-1,0 0 0,0-1 0,0 1 1,1-1-1,-1 1 0,0 0 1,0-1-1,0 1 0,0-1 0,4-22 54,-3 16-20,13-97 38,-1-175-1,2-15-79,-10 250-9,2-1 0,2 2 1,1-1-1,25-59 0,-21 77-75,-12 55-103,-3 6 144,-2 0 0,-2 0 0,-15 61 0,-43 103 97,19-66-116,-7 68 86,-14 42 57,54-212-60,-1 0 0,-2 0 1,-1-1-1,-1-1 0,-30 40 0,46-69-37,0 0 1,0 1-1,0-1 0,0 0 0,0 0 0,-1 0 0,1 0 0,0 0 0,0 0 1,0 0-1,0 1 0,0-1 0,0 0 0,0 0 0,0 0 0,-1 0 1,1 0-1,0 0 0,0 0 0,0 0 0,0 0 0,0 0 0,0 0 0,-1 0 1,1 0-1,0 0 0,0 0 0,0 0 0,0 0 0,0 0 0,0 0 0,-1 0 1,1 0-1,0 0 0,0 0 0,0 0 0,0 0 0,0 0 0,0 0 1,-1 0-1,1 0 0,0 0 0,0 0 0,0 0 0,0 0 0,0-1 0,0 1 1,0 0-1,0 0 0,-1 0 0,1 0 0,0 0 0,0 0 0,0 0 0,0-1 1,0 1-1,0 0 0,0 0 0,0 0 0,0 0 0,0 0 0,0 0 1,0-1-1,0 1 0,0 0 0,0 0 0,0 0 0,-2-19-1190,2-30-1435,1 46 2362,0-62-3946,0-24-1751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6T16:28:08.219"/>
    </inkml:context>
    <inkml:brush xml:id="br0">
      <inkml:brushProperty name="width" value="0.035" units="cm"/>
      <inkml:brushProperty name="height" value="0.035" units="cm"/>
      <inkml:brushProperty name="color" value="#66CC00"/>
    </inkml:brush>
  </inkml:definitions>
  <inkml:trace contextRef="#ctx0" brushRef="#br0">1494 1928 6054,'-12'5'163,"0"-1"0,-1 0 0,1 0 0,-1-1 0,0-1 0,0 0 0,0-1 0,0 0 0,-23-2 0,19 1 561,16-2-599,0 0-1,0 0 1,0-1 0,0 1 0,0 0-1,1 0 1,-1 0 0,1 0-1,-1-1 1,1 1 0,0 0 0,-1-1-1,1 1 1,1-4 0,-2-3 43,-32-257 2883,-122-472 0,60 379-2241,80 284-653,3 0 0,-4-144 0,16 73-18,2 139-155,3 27-438,15 91 559,8 153 0,-18 119 144,13 146 168,-14-445-313,4-1-1,4-1 1,3 0-1,39 101 1,-55-172-87,-1-4 0,-1 0-1,1 0 1,1 0 0,-1 0-1,10 11 1,-10-46 688,7-174 144,1-116-603,-12 267-230,-2 0 0,-3 0-1,-2 1 1,-17-57 0,-14-4 20,-6 1-1,-67-121 1,6 15-9,99 203-414,18 39-81,25 54 449,-5 2-1,-2 1 0,-5 1 0,25 152 0,9 360 520,-44-385-399,-13-188-79,5 24 52,-7-52 10,1 1 0,-1 0 0,1-1 0,0 1 0,0 0 0,0-1 0,2-5 0,0-17 24,0-227 69,-2-203-79,-35 4-80,32 431-16,-24-138 3,22 136-5,-1 1-1,-2-1 1,0 2 0,-17-33 0,25 55-2,0 0 0,0 0 1,0 0-1,0 0 0,0 1 1,0-1-1,0 0 0,0 0 1,-1 0-1,1 0 0,0 0 1,0 0-1,0 0 0,0 0 1,0 1-1,0-1 0,0 0 1,0 0-1,0 0 0,0 0 1,-1 0-1,1 0 0,0 0 1,0 0-1,0 0 1,0 0-1,0 0 0,0 0 1,-1 0-1,1 0 0,0 0 1,0 0-1,0 0 0,0 0 1,0 0-1,0 0 0,0 0 1,-1 0-1,1 0 0,0 0 1,0 0-1,0 0 0,0 0 1,0 0-1,0 0 0,0 0 1,-1 0-1,1 0 0,0 0 1,0-1-1,0 1 0,0 0 1,0 0-1,0 0 0,0 0 1,0 0-1,0 0 0,0 0 1,0 0-1,0-1 0,-1 1 1,1 0-1,0 0 0,0 0 1,0 0-1,0 0 0,0 0 1,0-1-1,-2 18-255,0 26-167,2-40 419,1 32 48,-1 0-1,-2-1 1,-2 1 0,-1 0-1,-2-1 1,-13 43 0,19-76-31,1-1-1,-1 0 1,1 1 0,-1-1-1,1 0 1,-1 1 0,0-1 0,1 0-1,-1 1 1,1-1 0,-1 0-1,0 0 1,1 0 0,-1 0 0,0 0-1,1 0 1,-1 0 0,0 0-1,1 0 1,-1 0 0,0 0 0,1 0-1,-1 0 1,1 0 0,-1-1-1,0 1 1,1 0 0,-1 0 0,1-1-1,-1 1 1,0-1 0,-21-10 13,8 0-29,0 0 0,1-1 0,0 0 0,1-1 1,0-1-1,1 0 0,1 0 0,0-1 0,1 0 0,0-1 0,2 0 0,-1 0 0,2-1 0,-7-25 0,3-5-10,2-1 0,2 1 1,2-1-1,2-54 0,2 101-50,6 14 29,-1 0 0,-1 0 0,0 0 1,-1 1-1,0 0 0,-2-1 0,1 1 0,-1 0 0,-1 0 0,-1 0 0,0 0 1,0-1-1,-2 1 0,1 0 0,-2-1 0,-9 24 0,-6 9 91,-2-1 0,-2-1 1,-38 54-1,-58 75 42,-7-6-1,-252 257 1,359-412-47,19-12-47,0 0-1,-1-1 1,1 1-1,0 0 0,-1 0 1,1 0-1,0-1 1,-1 1-1,1 0 1,0 0-1,0-1 1,-1 1-1,1 0 1,0-1-1,0 1 0,0 0 1,-1-1-1,1 1 1,0 0-1,0-1 1,0 1-1,0 0 1,0-1-1,0 1 1,0 0-1,0-1 0,0 1 1,0-1-1,0 1 1,0 0-1,0-1 1,0 1-1,9-43 99,2 15-85,1 1 0,2 0 0,0 0 0,32-42 0,87-96 61,-108 136-75,242-290-63,244-278-115,-509 595 121,-2 4 44,-1 0 0,1 0 0,-1 0-1,1 0 1,-1-1 0,0 1 0,1 0-1,-1-1 1,0 1 0,0-1 0,0 1-1,-3 2 1,1 2-11,-157 200-33,84-113 124,-67 93-34,36-45 58,-150 154 0,226-268-67,31-27-26,0 0 1,0 0 0,0-1-1,0 1 1,0 0 0,0 0-1,0-1 1,0 1 0,0 0 0,0 0-1,0-1 1,0 1 0,0 0-1,0 0 1,0-1 0,-1 1-1,1 0 1,0 0 0,0 0 0,0-1-1,0 1 1,-1 0 0,1 0-1,0 0 1,0-1 0,0 1-1,-1 0 1,1 0 0,0 0-1,0 0 1,-1 0 0,1 0 0,0 0-1,0 0 1,-1 0 0,1 0-1,0-1 1,0 1 0,-1 0-1,1 0 1,0 1 0,0-1 0,-1 0-1,1 0 1,0 0 0,0 0-1,-1 0 1,1 0 0,0 0-1,0 0 1,-1 0 0,1 0 0,0 1-1,0-1 1,0 0 0,-1 0-1,1 0 1,0 0 0,0 1-1,0-1 1,6-20 28,38-57 42,3 1 1,59-71-1,-86 119-59,80-109-59,218-230 1,-312 361 36,-5 5 0,0 0 0,0 0 0,0 0 1,0 0-1,0 0 0,1 0 0,-1 0 1,0 0-1,0 0 0,1 0 0,-1 1 0,1-1 1,-1 0-1,0 1 0,3-1 0,-7 30-204,-17 19 254,-2 0 1,-2-2 0,-2-1-1,-41 55 1,44-71 62,19-27 93,12-18-71,88-133-47,0 1-19,-96 145-60,1 1 1,0 0-1,1 0 1,-1 0 0,0 0-1,1 0 1,-1 1-1,1-1 1,-1 0-1,1 1 1,0-1-1,0 1 1,-1-1-1,1 1 1,0 0-1,1 0 1,-1 0-1,0 0 1,0 0-1,0 0 1,0 1 0,1-1-1,2 0 1,1 2-15,0 0 0,1 0 1,-1 0-1,0 1 1,0 0-1,0 0 0,9 5 1,518 197 377,-417-169-174,2-5 0,205 26 0,347-34 89,-585-22-206,-84 0 210,-5 0 16,-45-3-188,-77-14 0,-25-3-50,-629 12-60,457 10-7,279-2 29,28 0-112,14 0-92,5 0-133,256 17 121,-61-2 296,685-1-648,-881-14-501,-91-3-6337,7-13 2215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6T16:28:11.700"/>
    </inkml:context>
    <inkml:brush xml:id="br0">
      <inkml:brushProperty name="width" value="0.035" units="cm"/>
      <inkml:brushProperty name="height" value="0.035" units="cm"/>
      <inkml:brushProperty name="color" value="#66CC00"/>
    </inkml:brush>
  </inkml:definitions>
  <inkml:trace contextRef="#ctx0" brushRef="#br0">170 1542 5221,'-15'52'550,"11"-43"-408,0 0 0,1 1 0,1 0 0,-3 15 0,2 100 3125,3-108 961,1-35-3908,1-1 0,1 1 0,0 0 0,1 0 0,9-25 0,43-92 14,-42 102-122,106-218 394,10 5 0,11 7 0,281-364 0,-368 532-451,-55 71-137,0-1 0,0 1 0,0 0 0,0 0 0,0 0 0,0-1 0,1 1 1,-1 0-1,0 0 0,0 0 0,0 0 0,0 1 0,0-1 0,0 0 0,0 0 0,0 0 0,1 1 1,-1-1-1,0 0 0,0 1 0,0-1 0,-1 2 0,-23 11-20,1 2 0,0 1 0,1 0 0,1 2 0,1 1 1,-36 39-1,1 8-5,-49 75 0,9 6 29,-94 195 0,-41 172 52,219-485-63,-16 41 114,-32 115 0,54-167-187,10-47 66,11-27 109,3 1 1,45-98 0,-33 85-114,75-172 120,243-402 1,-337 626-117,1-5 3,1 0 0,1 1 0,1 0 0,1 2 0,1-1 0,23-19 0,-39 40-16,-1 0-1,1 0 1,-1 0 0,0 0 0,0 0-1,0 0 1,0-1 0,0 1 0,0 0-1,0 0 1,-1 0 0,1 0 0,-1 0-1,0 3 1,-25 60 0,-54 96-1,27-57 13,-438 955 344,489-1065-408,6-16 74,23-52 45,46-87-1,-44 101-12,79-159 75,266-400 0,-360 600-111,-2 1-6,1 1 0,0 0 1,18-15-1,-22 27-82,-12 19 14,-19 35 45,-2 0 0,-56 81 1,27-45 14,-119 208 10,165-285 31,5-15 3,6-15-7,5-3-19,2 1 1,0 0-1,2 0 1,0 1-1,23-28 1,-5 4 11,59-90 29,111-128-1,-182 243-41,-6 7-8,0 0 0,-1 0-1,10-19 1,-22 34 2,1-1 0,0 0 0,-1 0 0,1 0 0,-1 0 0,1 0 0,-1 0 0,0 0 0,0 0 0,1 0 0,-1 0 0,0 0 0,0 0 0,0 0 0,0 0 0,0 0 0,0 0 0,0-1 0,0 1 0,-1 0 0,1 0 0,0 0 0,-1 0 0,1 0 0,-1-1 0,-1 1-3,1-1-1,0 1 1,-1 0-1,1 0 1,-1 0-1,1 0 1,-1 0 0,1 1-1,-1-1 1,0 0-1,0 1 1,1-1 0,-1 1-1,-2-1 1,-10 0-15,0 0 0,-1 0 0,-17 3-1,15-1 22,-1 0-26,0 1 1,1 0-1,-1 2 1,1 0-1,-1 1 0,1 0 1,1 2-1,-20 9 1,-128 80-60,101-56 61,21-14 7,0 1 1,2 3 0,1 1 0,2 2 0,-53 59 0,62-58-19,-22 25 68,-68 64 1,129-148-38,49-56-26,3 2-1,89-84 1,92-65 70,-196 190-38,2 1-1,1 3 0,77-38 1,-76 54-102,-71 45 112,-379 394-10,364-386-11,0 0-4,-5 6 7,-2-2-1,-1-1 0,-77 53 0,114-88 14,8-5-26,-1 1-1,1-1 1,-1 0-1,1 0 1,-1 0 0,0 0-1,0 0 1,1-1-1,-2 1 1,4-4-1,7-9-18,12-13 38,85-94 29,5 4 0,143-113 0,-55 83 117,-234 155-86,12 6-59,16-10-7,0 0 0,0-1 0,-1 1 0,1-1 0,-1 1 0,1-1 0,-1-1 0,0 1 0,1-1 0,-7 2 0,10-3 104,2 5-120,0 1 0,0-1 0,0 1 0,0-1 0,1 1 0,0-1 1,0 0-1,1 0 0,4 9 0,36 46-151,-25-36 168,32 42 102,3-3-1,61 57 1,133 101 31,-238-213-131,32 28 26,2-2 0,75 45-1,-118-79-15,0 1 0,0-1 0,0 0 0,0 0-1,0 0 1,1 0 0,-1 1 0,0-1-1,0 0 1,0 0 0,1 0 0,-1 0-1,0 0 1,0 0 0,0 1 0,1-1 0,-1 0-1,0 0 1,0 0 0,1 0 0,-1 0-1,0 0 1,0 0 0,1 0 0,-1 0-1,0 0 1,0 0 0,1 0 0,-1 0 0,0 0-1,0 0 1,1-1 0,-1 1 0,0 0-1,0 0 1,0 0 0,1 0 0,-1 0-1,0 0 1,0-1 0,0 1 0,1 0 0,-1 0-1,0 0 1,0 0 0,0-1 0,0 1-1,0 0 1,0 0 0,1-1 0,-1 1-1,0 0 1,0 0 0,0 0 0,0-1 0,0 1-1,0 0 1,0 0 0,0-1 0,0 1-1,-4-16 481,-10-6-458,-1 1 1,0 1-1,-2 0 1,0 2 0,-36-31-1,22 20-29,-409-335 94,259 223-83,154 114-447,52 44 404,-1 1 0,-1 2 1,-1 0-1,33 37 0,73 106 63,-104-131-52,126 178-40,-72-96 58,5-2 1,132 135 0,-206-237 7,-7-8-1,-1 0 0,1 0-1,-1-1 1,1 1 0,-1-1 0,1 1-1,0-1 1,0 1 0,0-1 0,0 0-1,0 0 1,0 0 0,3 1 0,-10-19 275,-6 1-262,-1 0 0,-2 0 0,-16-16 0,-24-27-2,2-8-105,3-2 0,3-3 1,3-1-1,4-2 0,3-1 0,3-2 1,-32-114-1,57 159-175,0 0-1,2-1 1,2 1 0,1-1-1,3-59 1,0 83 10,1-1-1,1 1 1,0 0 0,0 0 0,1 0 0,0 0-1,0 0 1,1 1 0,1-1 0,0 1-1,0 0 1,0 0 0,1 1 0,1 0-1,-1 0 1,1 0 0,1 1 0,-1 0-1,1 0 1,1 1 0,-1 0 0,15-7-1,-9 7-436,0 0 0,1 1 0,-1 1-1,17-3 1,65-6-3967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6T16:29:08.197"/>
    </inkml:context>
    <inkml:brush xml:id="br0">
      <inkml:brushProperty name="width" value="0.035" units="cm"/>
      <inkml:brushProperty name="height" value="0.035" units="cm"/>
      <inkml:brushProperty name="color" value="#66CC00"/>
    </inkml:brush>
  </inkml:definitions>
  <inkml:trace contextRef="#ctx0" brushRef="#br0">620 662 1634,'-1'10'97,"1"-1"1,0 1-1,0-1 1,1 1 0,1-1-1,-1 0 1,1 0-1,1 0 1,0 0 0,0 0-1,0 0 1,1 0 0,9 13-1,1 0 148,-2 0 0,-1 0-1,0 1 1,-2 0 0,-1 1-1,-1 0 1,0 1 0,-2-1-1,2 27 1,0 38 557,-5 108 0,-3-112-385,1 354 1137,5-686 1499,-15-433-2903,-71 103 42,43 330-69,18 137 400,21 160-443,64 325-27,-7 212 30,-2-18-5,-51-521-72,2 0 0,2 0 1,2-1-1,26 70 1,-37-117-3,0 0 1,0 0 0,0 0-1,0 0 1,0 0 0,0 0-1,0 0 1,0 0 0,0 0-1,0 0 1,0 0 0,0 0 0,0-1-1,0 1 1,0 0 0,0 0-1,0 0 1,0 0 0,0 0-1,1 0 1,-1 0 0,0 0-1,0 0 1,0 0 0,0 0-1,0 0 1,0 0 0,0 0-1,0 0 1,0 0 0,0 0-1,0 0 1,0 0 0,0 0-1,0 0 1,1 0 0,-1 0-1,0 0 1,0 0 0,0 0 0,0 0-1,0 0 1,0 0 0,0 0-1,0-12 181,-4-21 11,-2 0 0,-12-41 1,-2-10-151,-135-1059 108,106 694-153,41 397 22,5 34 45,1 16-14,2 6 14,16 486-204,-2-188 182,-11-176-38,14 277 48,30-8-19,-39-357-63,2 0 1,1 0-1,2-1 1,18 36-1,-31-74 31,0 1 1,0 0 0,0 0-1,0 0 1,0 0 0,0 0-1,0 0 1,0 0-1,0 0 1,0 0 0,1-1-1,-1 1 1,0 0-1,0 0 1,0 0 0,0 0-1,0 0 1,0 0-1,0 0 1,0 0 0,0 0-1,1 0 1,-1 0 0,0 0-1,0 0 1,0 0-1,0 0 1,0 0 0,0 0-1,0 0 1,1 0-1,-1 0 1,0 0 0,0 0-1,0 0 1,0 0-1,0 0 1,0 0 0,0 0-1,0 0 1,1 0-1,-1 0 1,0 1 0,0-1-1,0 0 1,0 0 0,0 0-1,0 0 1,0 0-1,0 0 1,0 0 0,2-21 185,-4-34-34,-14-879-64,16 716-89,0 195 16,-2 33 22,0 39-3,26 394-47,-4-152 16,-1-49 19,-19-237-22,0-5 22,0-24 138,-1 6-159,-1-1 0,-1 0 0,0 1 0,-2 0 0,0 0 0,-1 0 0,0 0 0,-16-26 0,22 44-6,0 0 1,0 0 0,0-1-1,0 1 1,0 0 0,-1 0 0,1-1-1,0 1 1,0 0 0,0 0-1,-1-1 1,1 1 0,0 0 0,0 0-1,-1 0 1,1 0 0,0 0-1,0-1 1,-1 1 0,1 0-1,0 0 1,-1 0 0,1 0 0,0 0-1,0 0 1,-1 0 0,1 0-1,0 0 1,-1 0 0,1 0 0,0 0-1,-1 0 1,1 0 0,0 0-1,0 0 1,-1 0 0,1 1 0,0-1-1,-1 0 1,1 0 0,0 0-1,0 0 1,-1 0 0,1 1-1,0-1 1,0 0 0,0 0 0,-1 1-1,1-1 1,0 0 0,0 0-1,0 1 1,0-1 0,-1 0 0,1 0-1,0 1 1,0-1 0,0 0-1,0 1 1,0-1 0,0 0-1,0 1 1,0-1 0,0 0 0,0 0-1,0 1 1,0-1 0,0 0-1,0 1 1,-7 29-52,6-25 69,-2 15-43,0 0 1,2 1 0,1 35 0,1-19 19,-1-36 4,-1 0 0,1 0-1,0 0 1,0 0 0,0 0-1,0 0 1,0 0 0,0 0-1,0 0 1,0 0 0,0 0-1,0 0 1,0 0 0,1 0-1,-1 0 1,0 0 0,1 0-1,-1-1 1,1 1 0,-1 0 0,1 0-1,-1 0 1,1-1 0,0 1-1,-1 0 1,1 0 0,0-1-1,0 1 1,-1-1 0,1 1-1,0-1 1,0 1 0,0-1-1,0 1 1,-1-1 0,1 0-1,0 1 1,0-1 0,0 0-1,0 0 1,0 0 0,0 0 0,0 0-1,0 0 1,0 0 0,0 0-1,0 0 1,0 0 0,0 0-1,0-1 1,1 0 0,2 0 5,-1-1 1,0 1-1,0-1 1,1 0-1,-1 0 1,0 0-1,-1-1 1,1 1-1,0-1 1,-1 0-1,0 0 1,1 1-1,1-5 1,151-322 190,-45 88-161,-32 85-2,-78 181 49,-16 27-72,-3-2 1,-2 0 0,-34 58 0,14-27-7,-2 8-5,-221 431-22,273-568 50,38-62-12,103-178 0,-85 171-10,69-121 60,-134 238-64,0 0 0,0 1-1,0-1 1,0 0 0,0 0-1,1 0 1,-1 0 0,0 0-1,0 0 1,0 0-1,0 0 1,0 0 0,0 0-1,1 0 1,-1 0 0,0 0-1,0 0 1,0 0 0,0 0-1,0 0 1,0 0 0,1 0-1,-1 0 1,0 0 0,0 0-1,0 0 1,0 0-1,0 0 1,0 0 0,1 0-1,-1 0 1,0 0 0,0 0-1,0 0 1,0 0 0,0 0-1,0 0 1,0 0 0,1-1-1,-1 1 1,0 0 0,0 0-1,0 0 1,0 0 0,0 0-1,0-1 1,-2 15-10,-19 43-2,-2-1 0,-55 95 1,25-50 35,36-68-19,-153 320-31,159-326 21,10-18-35,8-13-118,79-113 202,-3 5-46,-83 133 134,-8 12-146,7-29 13,-7 14 4,0-1 0,-2 0 0,-22 32-1,29-45 1,-1 1 0,-1-1 0,1 0 0,0 0 0,-1 0 0,0-1 0,0 1 0,0-1 0,-1 0 0,1-1 0,0 1 0,-1-1 0,0-1 0,0 1 0,1-1 0,-1 1 0,-9-1 0,5 0-1,-1-1 0,0 0 0,1-1 0,-1 0 1,0-1-1,1 0 0,-1-1 0,1 0 0,-18-8 0,7 0 6,1-1 0,0-1 0,-25-20 0,-116-110 172,120 102-67,-1 2-1,-3 2 0,0 2 1,-71-41-1,143 94-243,-1 2-1,38 37 0,-39-34 90,54 47 43,149 144 17,-196-180-15,-2 1-1,-1 2 1,-2 1-1,36 69 1,-57-80 408,-46-115-334,-4 1-1,-4 3 1,-3 2 0,-93-114 0,103 147 58,-3 2 1,-1 1-1,-3 3 0,-1 2 0,-71-46 0,106 77-129,17 11-220,26 16-143,94 72 323,5-5 0,151 73 0,-230-129 39,-36-20-2,1 1 0,0-2-1,1 0 1,0 0 0,26 7 0,-40-14-15,1 0 0,-1 0 0,0 0 0,1 0 0,-1-1 0,0 1 1,1 0-1,-1 0 0,0-1 0,1 1 0,-1-1 0,0 1 0,0-1 1,0 0-1,1 1 0,-1-1 0,0 0 0,0 0 0,0 0 1,0 0-1,0 0 0,0 0 0,-1 0 0,1 0 0,0 0 0,0 0 1,-1-1-1,1 1 0,0-1 0,16-49-887,-10 27 248,3-2-1111,1 1 0,16-27 1,4 2-3412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6T16:29:12.002"/>
    </inkml:context>
    <inkml:brush xml:id="br0">
      <inkml:brushProperty name="width" value="0.035" units="cm"/>
      <inkml:brushProperty name="height" value="0.035" units="cm"/>
      <inkml:brushProperty name="color" value="#66CC00"/>
    </inkml:brush>
  </inkml:definitions>
  <inkml:trace contextRef="#ctx0" brushRef="#br0">228 1861 1409,'-48'0'1073,"47"0"-1046,0 0-1,1-1 0,-1 0 1,1 1-1,-1-1 0,0 1 1,1-1-1,-1 0 0,1 1 1,0-1-1,-1 0 0,1 1 1,-1-1-1,1 0 0,0 0 1,0 1-1,-1-1 0,1 0 1,0 0-1,0 0 0,0 1 1,0-1-1,0 0 0,0 0 1,0 0-1,0 1 0,0-1 1,0 0-1,1 0 0,-1 0 1,0 1-1,1-2 0,8-28 451,0 13 300,0-1 1,-2 0-1,0 0 1,0 0-1,-2-1 1,0 0 0,-2 0-1,3-26 1,6-27-207,53-186 779,-1 5-452,-29 83-411,102-422 248,-134 580-733,-3 8-4,1 1 0,0 0 0,0 0 0,0 0 1,0 0-1,1 0 0,-1 0 0,1 0 0,-1 0 0,1 0 0,3-3 0,-5 6-5,1 0 1,-1 1-1,1-1 0,-1 0 1,0 0-1,1 0 0,-1 1 0,1-1 1,-1 0-1,0 1 0,1-1 1,-1 0-1,0 0 0,1 1 0,-1-1 1,0 1-1,0-1 0,1 0 1,-1 1-1,0-1 0,0 1 1,0-1-1,0 0 0,0 1 0,1-1 1,-1 1-1,0-1 0,0 1 1,0-1-1,0 1 0,0-1 1,0 1-1,0-1 0,0 0 0,-1 2 1,4 24 55,-3 53 122,-4-1 0,-4 1-1,-2-1 1,-41 146 0,-85 368 21,103-438-165,25-113-16,-2 0-1,-24 59 1,34-98-12,-1-1 0,1 0 1,0 0-1,-1 0 0,1 0 1,-1 0-1,0 0 0,1 0 0,-1 0 1,0 0-1,0 0 0,0 0 1,1 0-1,-1-1 0,0 1 0,0 0 1,0-1-1,-2 2 0,2-2 2,0-1 0,0 1-1,1 0 1,-1-1-1,0 1 1,1-1 0,-1 1-1,0-1 1,1 1-1,-1-1 1,1 1 0,-1-1-1,1 0 1,-1 1-1,1-1 1,-1 0 0,1 1-1,0-1 1,-1 0 0,1 0-1,0 1 1,0-1-1,-1 0 1,1 0 0,0 0-1,0 1 1,0-1-1,0 0 1,0 0 0,0-1-1,-4-39 44,1 0 0,2 0-1,2-1 1,1 1-1,2 0 1,17-68 0,9-8 86,48-114 0,182-396-40,-247 597-89,-5 11 8,-10 24 14,-16 30 41,-14 24-21,-138 270 146,122-225-134,-43 139 0,58-133-81,5 2 1,5 1 0,-17 214-1,39-318-422,1-28 412,1-38 195,9 5-113,2 1 1,2 0 0,39-90 0,-13 35 6,15-76 33,42-256 1,-81 360-84,-11 48-7,-2 13-8,0-1 0,1 2 0,1-1 0,10-24 0,-13 68-111,-9 7 149,-1 0-1,-2 0 0,-1-2 1,-2 1-1,-18 33 1,-18 46 8,23-39 6,-21 88 0,61-247-307,61-134 512,18-64-138,-75 222-65,-8 34-25,-2 0 1,-1-1-1,-1 1 0,2-45 1,-8 72 51,-2 1-42,0 1 0,-1-1 0,1 1 0,0 0 1,0 0-1,-1 0 0,1 0 0,0 0 0,0 1 0,0-1 0,0 0 0,1 1 1,-1 0-1,0-1 0,-2 4 0,-28 36-18,17-20 23,6-10-29,-139 150 43,129-143-41,1-2-1,-2 0 0,0-1 1,-1-1-1,0-1 1,-38 17-1,26-19 19,0-2 0,-40 7 1,136-72-734,23-11 713,186-108 1,-97 67 5,-154 92 81,-27 15 172,-39 19 10,0 4-248,-111 57 162,-198 132-1,354-211-186,0 0 0,0 0 0,-1 0 0,1 0-1,0 0 1,0 0 0,0 0 0,-1 0 0,1 0 0,0 0-1,0 0 1,0 0 0,0 0 0,-1 1 0,1-1 0,0 0 0,0 0-1,0 0 1,0 0 0,-1 1 0,1-1 0,0 0 0,0 0-1,0 0 1,0 0 0,0 1 0,0-1 0,0 0 0,0 0-1,-1 0 1,1 1 0,0-1 0,0 0 0,0 0 0,0 1 0,0-1-1,0 0 1,0 0 0,0 0 0,0 1 0,1-1 0,-1 0-1,0 0 1,0 0 0,0 1 0,0-1 0,0 0 0,0 0 0,0 0-1,0 1 1,0-1 0,1 0 0,-1 0 0,0 0 0,0 0-1,0 0 1,0 1 0,1-1 0,-1 0 0,0 0 0,0 0-1,0 0 1,1 0 0,-1 0 0,0 0 0,1 0 0,25 3-169,37-11-69,-32-7 284,0-1-1,-2-2 1,0 0-1,-1-2 1,43-39-1,-26 22 4,132-104 102,-176 141 10,-6 1-123,0 0-1,0 1 1,0 0 0,0 0-1,0 1 1,1-1 0,-1 1-1,1 0 1,0 0 0,-1 0-1,-5 7 1,-7 4-7,-31 17 5,30-20-22,1 0 0,-24 19 1,41-29-111,0-4 14,0 1 80,0 0 0,1-1 1,-1 1-1,1 0 0,-1 0 0,1 0 0,0 0 0,0-1 0,0 1 0,0 0 0,0 0 0,0 0 0,0 1 0,1-1 0,-1 0 0,1 0 0,-1 1 0,1-1 0,0 1 0,0-1 0,-1 1 0,1 0 0,0 0 1,0 0-1,0 0 0,1 0 0,-1 0 0,0 1 0,0-1 0,0 0 0,4 1 0,-1-1-1,0 1 1,-1-1-1,1 1 1,0 0-1,0 1 0,-1-1 1,1 1-1,0 0 1,-1 0-1,1 1 0,-1-1 1,0 1-1,1 0 1,-1 0-1,6 4 1,7 8 22,-1 0 0,0 2 1,-1-1-1,-1 2 1,16 23-1,55 100 157,-50-79-148,12 19-24,204 314 61,-245-387-58,1 3 0,0 0-1,1-1 1,0 0 0,1 0-1,0 0 1,13 9 0,-21-19 17,0 0 0,-1 0 0,1 0 1,0 0-1,-1 0 0,1 0 1,-1 0-1,0 0 0,1 0 0,-1 0 1,0 0-1,0 0 0,0 0 0,0-1 1,0 1-1,0 0 0,0 0 1,0 0-1,0 0 0,0 0 0,-1-2 1,1 1 17,-2-20 5,-1-1 0,-1 1 0,0 0 0,-2 0 0,-11-28 0,-53-107-53,54 123 45,-330-614-2,328 620-44,-1 0 0,-1 1 0,-1 1 0,-2 1 0,-27-24 0,49 48-180,3 10 157,1-1 0,0 0 1,0-1-1,1 1 0,0 0 0,0-1 0,1 0 1,0 0-1,0-1 0,8 9 0,10 14-5,231 348 296,-109-159-148,-114-173-80,60 98 185,-121-189-19,-2 1 1,-59-65 0,11 16-132,-215-328-148,290 415 58,22 29-195,41 37-1,0 1 200,29 52 58,-4 4 0,-6 4 0,100 209 0,-171-318-25,5 13 33,-8-19-62,-5-12-57,-31-76-1960,-35-109-3689,36 69 1503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6T16:31:29.374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247 825 2178,'-4'-7'2210,"-4"-4"-763,0 0 1,0 0 0,-2 1 0,-11-11-1,20 20-1393,0 0-1,0-1 1,0 1-1,-1 0 1,1 0-1,0 0 1,-1 0 0,1 0-1,-1 1 1,1-1-1,-1 0 1,1 1-1,-1-1 1,0 1-1,1-1 1,-1 1-1,0 0 1,1 0-1,-1 0 1,0 0-1,0 0 1,1 0-1,-1 0 1,0 1-1,1-1 1,-1 0-1,1 1 1,-1 0 0,0-1-1,1 1 1,-1 0-1,1 0 1,-1-1-1,1 1 1,0 0-1,-1 1 1,1-1-1,0 0 1,0 0-1,0 1 1,0-1-1,-2 3 1,-15 27 49,1 1 1,1 1-1,2 1 0,1 0 1,2 1-1,2 0 0,1 0 1,1 1-1,2 0 1,-1 72-1,7-103-91,-1 0 0,1 0-1,0-1 1,0 1 0,1 0 0,0-1 0,-1 1 0,1 0-1,1-1 1,-1 0 0,1 0 0,-1 0 0,1 0-1,1 0 1,-1 0 0,0-1 0,1 1 0,0-1 0,-1 0-1,1 0 1,1 0 0,4 2 0,4 2 47,-1-1 1,1 0-1,1-1 1,-1-1 0,1 0-1,23 4 1,-32-8-35,0 1-1,0-1 1,0 0 0,0-1 0,0 1 0,0-1 0,-1 0 0,1 0 0,0-1 0,0 1 0,-1-1 0,1 0 0,-1 0 0,0-1 0,1 1 0,-1-1 0,0 0 0,0 0 0,-1 0 0,1-1 0,-1 1 0,6-8 0,4-7 49,-1-1 1,0 0 0,15-38 0,-12 26-52,15-37 96,-4-2-1,-3 0 1,-2-2-1,15-109 1,-11 76-16,74-195 0,-19 74 38,-71 183-104,-6 25-35,-4 29-121,-8 36 218,-32 92 0,14-55-41,-75 216-4,-4 9 4,87-242-49,3 1 0,-12 113 0,26-95-9,21-121 133,3-7-107,3 2 0,1 0 0,1 2 0,2 1-1,36-33 1,-28 25-36,-19 23-8,0 1 0,34-29 0,-51 49 17,-1 0-1,0 1 0,1-1 1,-1 0-1,1 1 0,-1-1 1,1 1-1,-1-1 0,1 1 1,0-1-1,-1 1 0,1 0 1,0-1-1,-1 1 0,1 0 1,0-1-1,-1 1 1,1 0-1,0 0 0,0 0 1,-1-1-1,1 1 0,0 0 1,0 0-1,-1 0 0,1 0 1,0 0-1,0 1 0,-1-1 1,1 0-1,0 0 1,0 0-1,-1 1 0,1-1 1,0 0-1,-1 1 0,1-1 1,0 0-1,-1 1 0,1-1 1,-1 1-1,1-1 0,-1 1 1,1 0-1,-1-1 1,1 1-1,-1-1 0,1 1 1,-1 0-1,0-1 0,1 1 1,-1 0-1,0-1 0,0 1 1,1 1-1,3 48-101,-4-40 95,-2 141 78,2 41 31,0-190-100,0-1-1,0 0 1,0 0-1,0 1 1,0-1 0,1 0-1,-1 0 1,0 0-1,1 1 1,-1-1-1,0 0 1,1 0-1,0 0 1,-1 0 0,1 0-1,0 0 1,-1 0-1,1 0 1,0 0-1,0 0 1,0 0 0,0-1-1,0 1 1,0 0-1,0 0 1,1 0-1,0-1 3,0 1-1,0-1 1,0 0-1,0 0 0,0 0 1,0 0-1,0 0 0,0 0 1,0-1-1,0 1 0,0-1 1,0 1-1,0-1 0,2-1 1,4-1 6,0-2 1,-1 1-1,1-1 1,-1 0 0,0 0-1,8-8 1,15-24 5,0-1 0,-3-2 0,-1-1 1,25-54-1,42-66-43,-88 154 21,0 0 1,1 0 0,0 0-1,0 0 1,13-10 0,-18 16 3,0 0 0,0 0 1,1 1-1,-1-1 0,0 0 1,1 0-1,-1 1 0,0-1 1,1 1-1,-1-1 0,1 1 1,-1 0-1,1-1 0,-1 1 1,1 0-1,-1 0 1,1 0-1,-1 0 0,1 0 1,-1 1-1,1-1 0,-1 0 1,1 1-1,-1-1 0,0 1 1,1-1-1,-1 1 0,0 0 1,1-1-1,-1 1 0,0 0 1,0 0-1,0 0 0,1 0 1,-1 0-1,0 0 0,0 1 1,-1-1-1,1 0 0,0 0 1,1 2-1,5 10 26,-1-1 1,0 1-1,0 0 0,-1 0 0,-1 1 1,0-1-1,3 25 0,-4-9 22,-1 1 0,-3 50-1,0-69 4,-1 0-1,-1 0 1,1-1-1,-2 1 1,0-1-1,0 1 1,0-1-1,-12 16 1,6-10 9,-1-1 1,0 0 0,-1-1-1,-19 19 1,24-29-48,1 1 0,0-1 0,-1 0 1,0-1-1,0 0 0,0 0 0,0 0 1,0-1-1,-1 0 0,1 0 0,-1-1 0,1 0 1,-1 0-1,1-1 0,-1 0 0,0 0 0,-14-3 1,18 3-20,-1-1 1,1 0 0,0 0 0,0 0-1,0-1 1,0 1 0,0-1 0,0 0-1,0 0 1,0 0 0,1-1 0,-1 1-1,1-1 1,0 0 0,-1 0 0,1 0-1,1-1 1,-1 1 0,0 0 0,1-1-1,0 0 1,0 0 0,0 0 0,0 0-1,0 0 1,1 0 0,0 0 0,0 0-1,0 0 1,0-1 0,1-7 0,0 0-114,2 0 0,0 0 0,0 0 0,1 1 0,0-1 0,1 1 0,1 0 0,-1 0 0,2 0 0,-1 1 0,2-1 0,10-13 0,11-10-2674,63-61 0,-84 88 2238,37-32-4433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6T16:31:30.579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23 144 5189,'-6'20'794,"0"-1"0,-4 37 0,10-49-497,-1 0-1,1 0 1,0 0-1,1 0 1,0 0 0,0 0-1,0 0 1,1-1 0,0 1-1,0 0 1,6 11 0,2 0 47,-4-5-14,1-1 1,0 0 0,14 16 0,-18-25-231,-1 0 0,1 0 0,0-1 1,0 0-1,0 1 0,0-1 0,0 0 1,0 0-1,0-1 0,1 1 0,-1-1 0,1 1 1,-1-1-1,1 0 0,0-1 0,-1 1 0,1 0 1,4-1-1,-4 0-45,-1 0 0,1 0 0,0-1 0,0 1 0,-1-1 1,1 0-1,0 0 0,-1 0 0,1 0 0,-1-1 0,1 0 0,-1 1 0,0-1 1,1 0-1,3-4 0,-1 0-2,0-1 0,-1 0 0,0 0 1,0 0-1,7-15 0,9-20 4,-3-2 0,17-58 0,-21 56-36,39-85 1,-46 126 71,-5 16 15,-2 24 109,0-31-176,-3 33 99,-2-1 0,-18 69 0,-4 23-37,20-76-76,3 0-1,2 1 1,5 66 0,-1-105-18,1 0 1,0 0 0,1-1 0,7 19-1,-9-27-2,0-1 0,0 1 0,0-1 0,0 0 0,1 0 0,-1 0-1,1 0 1,0 0 0,0 0 0,1-1 0,-1 0 0,1 0 0,-1 1-1,1-2 1,0 1 0,6 2 0,-9-4 2,1-1 0,0 1 0,0-1 0,-1 0 0,1 0 0,0 0 0,0 0 0,-1 0 1,1 0-1,0-1 0,-1 1 0,1-1 0,0 1 0,-1-1 0,1 1 0,0-1 0,-1 0 0,1 0 0,-1 0 0,1 0 0,-1 0 0,0 0 0,1 0 0,-1 0 0,0-1 0,0 1 0,0 0 1,0-1-1,0 1 0,0-1 0,0 1 0,0-1 0,-1 1 0,1-3 0,4-8 18,0 0 1,-1 0-1,4-22 1,-5 19-17,6-33 6,-2-1-1,1-57 1,6-49-3,-8 132-15,-2 16 2,-1 17 4,-1 55 115,-1-20-50,9 66-1,-9-100-61,1 0 1,1 0-1,0 0 0,1-1 0,0 1 1,0-1-1,1 0 0,0-1 0,1 1 0,0-1 1,10 12-1,-13-18 0,0 0 0,0 0 1,1 0-1,-1-1 0,1 1 0,0-1 1,0 0-1,0 0 0,0 0 0,0 0 1,0-1-1,0 0 0,1 0 0,-1 0 1,0 0-1,1-1 0,-1 1 0,1-1 1,-1-1-1,0 1 0,6-1 0,-8 0-5,0 0-1,0 0 1,0-1-1,0 1 1,0 0-1,0-1 1,0 0-1,0 1 1,0-1-1,-1 0 0,1 0 1,-1 0-1,1 0 1,-1 0-1,0 0 1,0 0-1,0-1 1,0 1-1,1-3 1,17-54 41,-16 49-41,4-24-4,-1 0 1,-1-1 0,-2 0 0,-2 0 0,-4-42 0,2-2-5,1 79-27,4 0 30,-1 1 1,1 0-1,-1 0 0,0 1 0,1-1 1,-1 0-1,0 1 0,0 0 1,0 0-1,0 0 0,0 0 0,0 1 1,-1-1-1,5 5 0,12 9 28,-7-8-7,0-2 0,0 0 0,1 0 0,0-1 0,24 6 0,-29-9-8,-1 0 1,1-1 0,0 0 0,0 0 0,0-1 0,0 0 0,-1-1 0,1 0 0,0 0 0,0 0-1,13-5 1,-16 3-12,0 0 0,-1 0 0,1 0 0,-1-1 0,0 0-1,0 0 1,0 0 0,0 0 0,0 0 0,-1-1 0,5-9-1,-5 9-1,1 0 0,-1 0-1,1 0 1,0 0-1,0 1 1,0 0-1,1-1 1,-1 2-1,7-5 1,-10 8-5,0-1 1,0 0 0,0 1-1,0 0 1,0-1 0,0 1-1,0-1 1,0 1 0,0 0-1,0 0 1,0 0-1,0 0 1,1 0 0,-1 0-1,0 0 1,0 0 0,0 0-1,0 0 1,0 1 0,0-1-1,1 0 1,-1 1 0,0-1-1,0 1 1,0-1 0,1 2-1,0 0 6,0 0-1,0 0 1,0 0-1,-1 0 0,1 1 1,-1-1-1,1 1 1,-1-1-1,0 1 1,2 3-1,0 6 21,0 0 0,0 1 1,2 20-1,-2 6 40,-2 1 0,-1 0 0,-8 59 0,4-79-37,0 0-1,-1 0 1,-1-1 0,0 0 0,-2 0 0,0 0-1,-1-1 1,-19 28 0,25-42-88,-1 0 0,0 0 0,0-1 1,0 1-1,0-1 0,-1 1 0,0-2 0,1 1 0,-1 0 0,0-1 0,0 0 1,0 0-1,-8 2 0,11-4 19,0 1 0,0 0 1,0-1-1,0 0 0,-1 1 1,1-1-1,0 0 0,0 0 0,-1 0 1,1-1-1,0 1 0,0 0 1,0-1-1,0 1 0,-1-1 0,1 0 1,0 0-1,0 0 0,0 0 1,1 0-1,-1 0 0,0-1 0,0 1 1,0 0-1,1-1 0,-1 0 1,1 1-1,-1-1 0,1 0 0,0 0 1,0 0-1,0 1 0,0-1 1,-1-4-1,1 2-456,0 0 1,0-1-1,0 1 1,1-1-1,0 1 0,0-1 1,0 1-1,1-1 1,0 1-1,-1 0 1,1-1-1,1 1 0,2-7 1,16-17-4094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6T16:31:31.125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0 973 5733,'2'2'287,"0"0"0,1 0 0,-1 0 0,1 0 0,-1 0 0,1 0 0,0-1 0,0 1 0,0-1 0,0 0 0,0 1 0,0-1 0,0-1 0,0 1 0,0 0 0,0-1 0,1 0 0,-1 0 0,0 0 0,0 0 0,0 0 0,1 0 0,-1-1 0,0 0 0,0 0 0,0 0 0,0 0 0,0 0 0,0 0 0,0-1 0,0 1 0,3-4 0,10-15-103,-1-2 1,-1 0 0,0-1 0,-2 0-1,-1-1 1,14-41 0,32-163-13,-1 6-94,-41 181-37,-3 0 1,-1-1 0,-2 0 0,-2-1 0,3-80-1,-10 122 88,-1 2-118,-1 0 1,1 0-1,0 0 1,0 0 0,0 0-1,-1 0 1,1 1-1,0-1 1,1 0 0,-1 1-1,0-1 1,0 0 0,0 1-1,1-1 1,-1 1-1,1-1 1,-1 3 0,-2 3 29,-22 60 117,2 0 0,4 1-1,-14 86 1,-13 48 71,-33 42-4,-3 13-114,75-230-355,7-23-361,2-14 50,0 3 123,1 1-1,0-1 1,0 1-1,1 0 0,-1 0 1,1 0-1,1 0 1,6-6-1,1-3-1114,13-17-3038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6T16:31:31.481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0 257 8904,'0'0'385,"5"0"768,20-15 32,7-4-544,8-6-193,4-1 65,2-3-321,-6 5-192,-6-1-321,-4 2 193,-5 2-160,-4 2-192,-4 4-930,-6 6-1985,-3 3-160</inkml:trace>
</inkml:ink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9.png"/><Relationship Id="rId18" Type="http://schemas.openxmlformats.org/officeDocument/2006/relationships/customXml" Target="../ink/ink9.xml"/><Relationship Id="rId3" Type="http://schemas.openxmlformats.org/officeDocument/2006/relationships/image" Target="../media/image4.png"/><Relationship Id="rId21" Type="http://schemas.openxmlformats.org/officeDocument/2006/relationships/image" Target="../media/image13.png"/><Relationship Id="rId7" Type="http://schemas.openxmlformats.org/officeDocument/2006/relationships/image" Target="../media/image6.png"/><Relationship Id="rId12" Type="http://schemas.openxmlformats.org/officeDocument/2006/relationships/customXml" Target="../ink/ink6.xml"/><Relationship Id="rId17" Type="http://schemas.openxmlformats.org/officeDocument/2006/relationships/image" Target="../media/image11.png"/><Relationship Id="rId25" Type="http://schemas.openxmlformats.org/officeDocument/2006/relationships/image" Target="../media/image15.png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20" Type="http://schemas.openxmlformats.org/officeDocument/2006/relationships/customXml" Target="../ink/ink10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.xml"/><Relationship Id="rId11" Type="http://schemas.openxmlformats.org/officeDocument/2006/relationships/image" Target="../media/image8.png"/><Relationship Id="rId24" Type="http://schemas.openxmlformats.org/officeDocument/2006/relationships/customXml" Target="../ink/ink12.xml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23" Type="http://schemas.openxmlformats.org/officeDocument/2006/relationships/image" Target="../media/image14.png"/><Relationship Id="rId10" Type="http://schemas.openxmlformats.org/officeDocument/2006/relationships/customXml" Target="../ink/ink5.xml"/><Relationship Id="rId19" Type="http://schemas.openxmlformats.org/officeDocument/2006/relationships/image" Target="../media/image12.png"/><Relationship Id="rId4" Type="http://schemas.openxmlformats.org/officeDocument/2006/relationships/customXml" Target="../ink/ink2.xml"/><Relationship Id="rId9" Type="http://schemas.openxmlformats.org/officeDocument/2006/relationships/image" Target="../media/image7.png"/><Relationship Id="rId14" Type="http://schemas.openxmlformats.org/officeDocument/2006/relationships/customXml" Target="../ink/ink7.xml"/><Relationship Id="rId22" Type="http://schemas.openxmlformats.org/officeDocument/2006/relationships/customXml" Target="../ink/ink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26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27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customXml" Target="../ink/ink28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customXml" Target="../ink/ink29.xml"/><Relationship Id="rId7" Type="http://schemas.openxmlformats.org/officeDocument/2006/relationships/customXml" Target="../ink/ink31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customXml" Target="../ink/ink30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32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33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34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customXml" Target="../ink/ink35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36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customXml" Target="../ink/ink37.xml"/><Relationship Id="rId7" Type="http://schemas.openxmlformats.org/officeDocument/2006/relationships/customXml" Target="../ink/ink39.xml"/><Relationship Id="rId12" Type="http://schemas.openxmlformats.org/officeDocument/2006/relationships/image" Target="../media/image3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customXml" Target="../ink/ink41.xml"/><Relationship Id="rId5" Type="http://schemas.openxmlformats.org/officeDocument/2006/relationships/customXml" Target="../ink/ink38.xml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openxmlformats.org/officeDocument/2006/relationships/customXml" Target="../ink/ink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42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43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44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ustomXml" Target="../ink/ink45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ustomXml" Target="../ink/ink46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customXml" Target="../ink/ink47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customXml" Target="../ink/ink48.xml"/><Relationship Id="rId7" Type="http://schemas.openxmlformats.org/officeDocument/2006/relationships/customXml" Target="../ink/ink50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customXml" Target="../ink/ink49.xml"/><Relationship Id="rId10" Type="http://schemas.openxmlformats.org/officeDocument/2006/relationships/image" Target="../media/image51.png"/><Relationship Id="rId4" Type="http://schemas.openxmlformats.org/officeDocument/2006/relationships/image" Target="../media/image48.png"/><Relationship Id="rId9" Type="http://schemas.openxmlformats.org/officeDocument/2006/relationships/customXml" Target="../ink/ink5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customXml" Target="../ink/ink57.xml"/><Relationship Id="rId3" Type="http://schemas.openxmlformats.org/officeDocument/2006/relationships/customXml" Target="../ink/ink52.xml"/><Relationship Id="rId7" Type="http://schemas.openxmlformats.org/officeDocument/2006/relationships/customXml" Target="../ink/ink54.xml"/><Relationship Id="rId12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customXml" Target="../ink/ink56.xml"/><Relationship Id="rId5" Type="http://schemas.openxmlformats.org/officeDocument/2006/relationships/customXml" Target="../ink/ink53.xml"/><Relationship Id="rId10" Type="http://schemas.openxmlformats.org/officeDocument/2006/relationships/image" Target="../media/image56.png"/><Relationship Id="rId4" Type="http://schemas.openxmlformats.org/officeDocument/2006/relationships/image" Target="../media/image53.png"/><Relationship Id="rId9" Type="http://schemas.openxmlformats.org/officeDocument/2006/relationships/customXml" Target="../ink/ink55.xml"/><Relationship Id="rId1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ustomXml" Target="../ink/ink58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customXml" Target="../ink/ink59.xml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customXml" Target="../ink/ink14.xml"/><Relationship Id="rId7" Type="http://schemas.openxmlformats.org/officeDocument/2006/relationships/customXml" Target="../ink/ink16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19.png"/><Relationship Id="rId5" Type="http://schemas.openxmlformats.org/officeDocument/2006/relationships/customXml" Target="../ink/ink15.xml"/><Relationship Id="rId10" Type="http://schemas.openxmlformats.org/officeDocument/2006/relationships/image" Target="../media/image90.png"/><Relationship Id="rId4" Type="http://schemas.openxmlformats.org/officeDocument/2006/relationships/image" Target="../media/image60.png"/><Relationship Id="rId9" Type="http://schemas.openxmlformats.org/officeDocument/2006/relationships/customXml" Target="../ink/ink1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customXml" Target="../ink/ink18.xml"/><Relationship Id="rId7" Type="http://schemas.openxmlformats.org/officeDocument/2006/relationships/customXml" Target="../ink/ink20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11" Type="http://schemas.openxmlformats.org/officeDocument/2006/relationships/image" Target="../media/image19.png"/><Relationship Id="rId5" Type="http://schemas.openxmlformats.org/officeDocument/2006/relationships/customXml" Target="../ink/ink19.xml"/><Relationship Id="rId10" Type="http://schemas.openxmlformats.org/officeDocument/2006/relationships/image" Target="../media/image130.png"/><Relationship Id="rId4" Type="http://schemas.openxmlformats.org/officeDocument/2006/relationships/image" Target="../media/image100.png"/><Relationship Id="rId9" Type="http://schemas.openxmlformats.org/officeDocument/2006/relationships/customXml" Target="../ink/ink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22.xml"/><Relationship Id="rId7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customXml" Target="../ink/ink23.xml"/><Relationship Id="rId4" Type="http://schemas.openxmlformats.org/officeDocument/2006/relationships/image" Target="../media/image1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0.png"/><Relationship Id="rId4" Type="http://schemas.openxmlformats.org/officeDocument/2006/relationships/customXml" Target="../ink/ink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25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77DA6-0D43-B5EE-5457-5258960799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951" y="1964266"/>
            <a:ext cx="7017173" cy="2461813"/>
          </a:xfrm>
        </p:spPr>
        <p:txBody>
          <a:bodyPr>
            <a:normAutofit/>
          </a:bodyPr>
          <a:lstStyle/>
          <a:p>
            <a:r>
              <a:rPr lang="pl-PL" sz="9600" cap="none" dirty="0">
                <a:latin typeface="Freestyle Script" panose="030804020302050B0404" pitchFamily="66" charset="0"/>
              </a:rPr>
              <a:t>My dream house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3905588-3B88-9DCE-7DB7-1189A5E0D63F}"/>
              </a:ext>
            </a:extLst>
          </p:cNvPr>
          <p:cNvGrpSpPr/>
          <p:nvPr/>
        </p:nvGrpSpPr>
        <p:grpSpPr>
          <a:xfrm rot="20851882">
            <a:off x="7563181" y="4462989"/>
            <a:ext cx="1024920" cy="735840"/>
            <a:chOff x="8344965" y="4640107"/>
            <a:chExt cx="1024920" cy="735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9BBF4105-FC9C-993C-C60B-44C4DA287CD7}"/>
                    </a:ext>
                  </a:extLst>
                </p14:cNvPr>
                <p14:cNvContentPartPr/>
                <p14:nvPr/>
              </p14:nvContentPartPr>
              <p14:xfrm>
                <a:off x="8344965" y="4640107"/>
                <a:ext cx="528480" cy="38124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9BBF4105-FC9C-993C-C60B-44C4DA287CD7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338845" y="4633987"/>
                  <a:ext cx="540720" cy="39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57440F13-9A2D-1040-9E1B-632B9181AF43}"/>
                    </a:ext>
                  </a:extLst>
                </p14:cNvPr>
                <p14:cNvContentPartPr/>
                <p14:nvPr/>
              </p14:nvContentPartPr>
              <p14:xfrm>
                <a:off x="8850045" y="4791307"/>
                <a:ext cx="402120" cy="58464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57440F13-9A2D-1040-9E1B-632B9181AF43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843925" y="4785187"/>
                  <a:ext cx="414360" cy="59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A491629E-A37A-17EF-26E9-820DD171FB61}"/>
                    </a:ext>
                  </a:extLst>
                </p14:cNvPr>
                <p14:cNvContentPartPr/>
                <p14:nvPr/>
              </p14:nvContentPartPr>
              <p14:xfrm>
                <a:off x="9293925" y="4896427"/>
                <a:ext cx="75960" cy="20520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A491629E-A37A-17EF-26E9-820DD171FB6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287805" y="4890307"/>
                  <a:ext cx="88200" cy="217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07538A6-287E-E4E9-8692-03D7A3A429E7}"/>
              </a:ext>
            </a:extLst>
          </p:cNvPr>
          <p:cNvGrpSpPr/>
          <p:nvPr/>
        </p:nvGrpSpPr>
        <p:grpSpPr>
          <a:xfrm rot="21287219">
            <a:off x="8879641" y="4400178"/>
            <a:ext cx="2256120" cy="639000"/>
            <a:chOff x="9708645" y="4619227"/>
            <a:chExt cx="2256120" cy="639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0725F842-E6A8-CDD5-7EEB-67DE7A4EDBDE}"/>
                    </a:ext>
                  </a:extLst>
                </p14:cNvPr>
                <p14:cNvContentPartPr/>
                <p14:nvPr/>
              </p14:nvContentPartPr>
              <p14:xfrm>
                <a:off x="9708645" y="4633627"/>
                <a:ext cx="227520" cy="45036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0725F842-E6A8-CDD5-7EEB-67DE7A4EDBDE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02525" y="4627507"/>
                  <a:ext cx="239760" cy="46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77C84A17-725E-BBD7-AA7C-936B87E31678}"/>
                    </a:ext>
                  </a:extLst>
                </p14:cNvPr>
                <p14:cNvContentPartPr/>
                <p14:nvPr/>
              </p14:nvContentPartPr>
              <p14:xfrm>
                <a:off x="9949125" y="4619227"/>
                <a:ext cx="617040" cy="44748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77C84A17-725E-BBD7-AA7C-936B87E31678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943005" y="4613107"/>
                  <a:ext cx="629280" cy="45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19986F8F-8663-CB1B-384C-BEA1E81628BF}"/>
                    </a:ext>
                  </a:extLst>
                </p14:cNvPr>
                <p14:cNvContentPartPr/>
                <p14:nvPr/>
              </p14:nvContentPartPr>
              <p14:xfrm>
                <a:off x="10625205" y="4625707"/>
                <a:ext cx="452520" cy="48420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19986F8F-8663-CB1B-384C-BEA1E81628BF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0619085" y="4619587"/>
                  <a:ext cx="464760" cy="49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681EB56B-26D8-E8DA-6B30-128FFAC4F4FC}"/>
                    </a:ext>
                  </a:extLst>
                </p14:cNvPr>
                <p14:cNvContentPartPr/>
                <p14:nvPr/>
              </p14:nvContentPartPr>
              <p14:xfrm>
                <a:off x="11095005" y="4907587"/>
                <a:ext cx="433080" cy="28440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681EB56B-26D8-E8DA-6B30-128FFAC4F4F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1088885" y="4901467"/>
                  <a:ext cx="445320" cy="29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6A8EED55-5D40-E8CC-FFE7-64F4EAB8A021}"/>
                    </a:ext>
                  </a:extLst>
                </p14:cNvPr>
                <p14:cNvContentPartPr/>
                <p14:nvPr/>
              </p14:nvContentPartPr>
              <p14:xfrm>
                <a:off x="11540685" y="4776187"/>
                <a:ext cx="138600" cy="40428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6A8EED55-5D40-E8CC-FFE7-64F4EAB8A021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1534565" y="4770067"/>
                  <a:ext cx="150840" cy="41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030B83A8-F1C7-E5CF-82D9-2F4AC041D272}"/>
                    </a:ext>
                  </a:extLst>
                </p14:cNvPr>
                <p14:cNvContentPartPr/>
                <p14:nvPr/>
              </p14:nvContentPartPr>
              <p14:xfrm>
                <a:off x="11611965" y="5015227"/>
                <a:ext cx="136440" cy="9252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030B83A8-F1C7-E5CF-82D9-2F4AC041D272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1605845" y="5009107"/>
                  <a:ext cx="14868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7EEFFA84-9EA2-0BF5-82FC-94F4C766748A}"/>
                    </a:ext>
                  </a:extLst>
                </p14:cNvPr>
                <p14:cNvContentPartPr/>
                <p14:nvPr/>
              </p14:nvContentPartPr>
              <p14:xfrm>
                <a:off x="11645085" y="5015227"/>
                <a:ext cx="249480" cy="20880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7EEFFA84-9EA2-0BF5-82FC-94F4C766748A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1638965" y="5009107"/>
                  <a:ext cx="26172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E92CA93D-5B41-DEA6-A97C-135B47924DEE}"/>
                    </a:ext>
                  </a:extLst>
                </p14:cNvPr>
                <p14:cNvContentPartPr/>
                <p14:nvPr/>
              </p14:nvContentPartPr>
              <p14:xfrm>
                <a:off x="11858925" y="5050147"/>
                <a:ext cx="105840" cy="20808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E92CA93D-5B41-DEA6-A97C-135B47924DEE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1852805" y="5044027"/>
                  <a:ext cx="118080" cy="220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E5EB932A-30E6-36A6-C1B5-B764B778B998}"/>
                  </a:ext>
                </a:extLst>
              </p14:cNvPr>
              <p14:cNvContentPartPr/>
              <p14:nvPr/>
            </p14:nvContentPartPr>
            <p14:xfrm>
              <a:off x="8140485" y="4351747"/>
              <a:ext cx="62280" cy="10764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E5EB932A-30E6-36A6-C1B5-B764B778B998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134365" y="4345627"/>
                <a:ext cx="74520" cy="119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979296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6962C-1F9F-221D-2164-9B9E8DCA7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89467"/>
            <a:ext cx="10131425" cy="1456267"/>
          </a:xfrm>
        </p:spPr>
        <p:txBody>
          <a:bodyPr>
            <a:normAutofit/>
          </a:bodyPr>
          <a:lstStyle/>
          <a:p>
            <a:r>
              <a:rPr lang="pl-PL" sz="4000" cap="none" dirty="0">
                <a:latin typeface="Freestyle Script" panose="030804020302050B0404" pitchFamily="66" charset="0"/>
              </a:rPr>
              <a:t>There is an oven.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8C001E1-24D8-EFDE-3DC7-B97C74617F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47" t="23862" r="9263" b="7845"/>
          <a:stretch/>
        </p:blipFill>
        <p:spPr>
          <a:xfrm>
            <a:off x="0" y="794759"/>
            <a:ext cx="12192000" cy="606324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60456A2-46ED-17F6-796D-D220E88CD920}"/>
                  </a:ext>
                </a:extLst>
              </p14:cNvPr>
              <p14:cNvContentPartPr/>
              <p14:nvPr/>
            </p14:nvContentPartPr>
            <p14:xfrm>
              <a:off x="4895445" y="2253136"/>
              <a:ext cx="746280" cy="7034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60456A2-46ED-17F6-796D-D220E88CD92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89325" y="2247016"/>
                <a:ext cx="758520" cy="715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48195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6962C-1F9F-221D-2164-9B9E8DCA7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89467"/>
            <a:ext cx="10131425" cy="1456267"/>
          </a:xfrm>
        </p:spPr>
        <p:txBody>
          <a:bodyPr>
            <a:normAutofit/>
          </a:bodyPr>
          <a:lstStyle/>
          <a:p>
            <a:r>
              <a:rPr lang="pl-PL" sz="4000" cap="none" dirty="0">
                <a:latin typeface="Freestyle Script" panose="030804020302050B0404" pitchFamily="66" charset="0"/>
              </a:rPr>
              <a:t>There is a sink.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8C001E1-24D8-EFDE-3DC7-B97C74617F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47" t="23862" r="9263" b="7845"/>
          <a:stretch/>
        </p:blipFill>
        <p:spPr>
          <a:xfrm>
            <a:off x="0" y="794759"/>
            <a:ext cx="12192000" cy="606324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9BBC115-8752-A2B9-EB39-20C2E1907522}"/>
                  </a:ext>
                </a:extLst>
              </p14:cNvPr>
              <p14:cNvContentPartPr/>
              <p14:nvPr/>
            </p14:nvContentPartPr>
            <p14:xfrm>
              <a:off x="8821245" y="2068816"/>
              <a:ext cx="374040" cy="3114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9BBC115-8752-A2B9-EB39-20C2E190752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15125" y="2062696"/>
                <a:ext cx="386280" cy="32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2B19D13-D780-456E-A11F-0935ABE21566}"/>
                  </a:ext>
                </a:extLst>
              </p14:cNvPr>
              <p14:cNvContentPartPr/>
              <p14:nvPr/>
            </p14:nvContentPartPr>
            <p14:xfrm>
              <a:off x="9243885" y="2597296"/>
              <a:ext cx="692640" cy="7448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2B19D13-D780-456E-A11F-0935ABE2156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237765" y="2591176"/>
                <a:ext cx="704880" cy="757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303121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80513-E7B3-AC1B-E846-68D37BA23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2071"/>
            <a:ext cx="10131425" cy="1456267"/>
          </a:xfrm>
        </p:spPr>
        <p:txBody>
          <a:bodyPr>
            <a:normAutofit/>
          </a:bodyPr>
          <a:lstStyle/>
          <a:p>
            <a:r>
              <a:rPr lang="pl-PL" sz="4000" cap="none" dirty="0">
                <a:latin typeface="Freestyle Script" panose="030804020302050B0404" pitchFamily="66" charset="0"/>
              </a:rPr>
              <a:t>This is my dream bathroom.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19869A8-D993-A12A-D998-F22E35C057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409" r="1684" b="10455"/>
          <a:stretch/>
        </p:blipFill>
        <p:spPr>
          <a:xfrm>
            <a:off x="0" y="974221"/>
            <a:ext cx="12202107" cy="588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3790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80513-E7B3-AC1B-E846-68D37BA23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2071"/>
            <a:ext cx="10131425" cy="1456267"/>
          </a:xfrm>
        </p:spPr>
        <p:txBody>
          <a:bodyPr>
            <a:normAutofit/>
          </a:bodyPr>
          <a:lstStyle/>
          <a:p>
            <a:r>
              <a:rPr lang="pl-PL" sz="4000" cap="none" dirty="0">
                <a:latin typeface="Freestyle Script" panose="030804020302050B0404" pitchFamily="66" charset="0"/>
              </a:rPr>
              <a:t>There is a sink and a medium mirror.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19869A8-D993-A12A-D998-F22E35C057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409" r="1684" b="10455"/>
          <a:stretch/>
        </p:blipFill>
        <p:spPr>
          <a:xfrm>
            <a:off x="0" y="974221"/>
            <a:ext cx="12202107" cy="588377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2845AB1-9445-0190-B70A-22FBB06803E5}"/>
              </a:ext>
            </a:extLst>
          </p:cNvPr>
          <p:cNvGrpSpPr/>
          <p:nvPr/>
        </p:nvGrpSpPr>
        <p:grpSpPr>
          <a:xfrm>
            <a:off x="880365" y="1693696"/>
            <a:ext cx="1442160" cy="2078640"/>
            <a:chOff x="880365" y="1693696"/>
            <a:chExt cx="1442160" cy="20786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964D4621-620D-84FD-9479-79E3A9C3C7A9}"/>
                    </a:ext>
                  </a:extLst>
                </p14:cNvPr>
                <p14:cNvContentPartPr/>
                <p14:nvPr/>
              </p14:nvContentPartPr>
              <p14:xfrm>
                <a:off x="880365" y="1693696"/>
                <a:ext cx="1051560" cy="1050840"/>
              </p14:xfrm>
            </p:contentPart>
          </mc:Choice>
          <mc:Fallback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964D4621-620D-84FD-9479-79E3A9C3C7A9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74245" y="1687576"/>
                  <a:ext cx="1063800" cy="10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6F2056BC-9EEE-5214-6FC3-312ED1D2C4DD}"/>
                    </a:ext>
                  </a:extLst>
                </p14:cNvPr>
                <p14:cNvContentPartPr/>
                <p14:nvPr/>
              </p14:nvContentPartPr>
              <p14:xfrm>
                <a:off x="1669485" y="2961256"/>
                <a:ext cx="653040" cy="81108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6F2056BC-9EEE-5214-6FC3-312ED1D2C4D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663365" y="2955136"/>
                  <a:ext cx="665280" cy="82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DDFEB3A0-872C-73FF-A49D-9FE1610B5A1C}"/>
                    </a:ext>
                  </a:extLst>
                </p14:cNvPr>
                <p14:cNvContentPartPr/>
                <p14:nvPr/>
              </p14:nvContentPartPr>
              <p14:xfrm>
                <a:off x="1740405" y="3474976"/>
                <a:ext cx="474840" cy="24984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DDFEB3A0-872C-73FF-A49D-9FE1610B5A1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734285" y="3468856"/>
                  <a:ext cx="487080" cy="2620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214900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80513-E7B3-AC1B-E846-68D37BA23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2071"/>
            <a:ext cx="10131425" cy="1456267"/>
          </a:xfrm>
        </p:spPr>
        <p:txBody>
          <a:bodyPr>
            <a:normAutofit/>
          </a:bodyPr>
          <a:lstStyle/>
          <a:p>
            <a:r>
              <a:rPr lang="pl-PL" sz="4000" cap="none" dirty="0">
                <a:latin typeface="Freestyle Script" panose="030804020302050B0404" pitchFamily="66" charset="0"/>
              </a:rPr>
              <a:t>There is a toilet next to the bath.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19869A8-D993-A12A-D998-F22E35C057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409" r="1684" b="10455"/>
          <a:stretch/>
        </p:blipFill>
        <p:spPr>
          <a:xfrm>
            <a:off x="0" y="974221"/>
            <a:ext cx="12202107" cy="588377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1B9D28F-E6B0-FE57-266F-EE7CD7A2900A}"/>
                  </a:ext>
                </a:extLst>
              </p14:cNvPr>
              <p14:cNvContentPartPr/>
              <p14:nvPr/>
            </p14:nvContentPartPr>
            <p14:xfrm>
              <a:off x="8068845" y="4246456"/>
              <a:ext cx="806400" cy="9248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1B9D28F-E6B0-FE57-266F-EE7CD7A2900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62725" y="4240336"/>
                <a:ext cx="818640" cy="937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756898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80513-E7B3-AC1B-E846-68D37BA23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2071"/>
            <a:ext cx="10131425" cy="1456267"/>
          </a:xfrm>
        </p:spPr>
        <p:txBody>
          <a:bodyPr>
            <a:normAutofit/>
          </a:bodyPr>
          <a:lstStyle/>
          <a:p>
            <a:r>
              <a:rPr lang="pl-PL" sz="4000" cap="none" dirty="0">
                <a:latin typeface="Freestyle Script" panose="030804020302050B0404" pitchFamily="66" charset="0"/>
              </a:rPr>
              <a:t>And there is the bath.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19869A8-D993-A12A-D998-F22E35C057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409" r="1684" b="10455"/>
          <a:stretch/>
        </p:blipFill>
        <p:spPr>
          <a:xfrm>
            <a:off x="0" y="974221"/>
            <a:ext cx="12202107" cy="588377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C754C0C-5409-CAEE-0D10-140D2236BC7F}"/>
                  </a:ext>
                </a:extLst>
              </p14:cNvPr>
              <p14:cNvContentPartPr/>
              <p14:nvPr/>
            </p14:nvContentPartPr>
            <p14:xfrm>
              <a:off x="7428765" y="4723816"/>
              <a:ext cx="876240" cy="7747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C754C0C-5409-CAEE-0D10-140D2236BC7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22645" y="4717696"/>
                <a:ext cx="888480" cy="786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606927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EB111-F8FD-CB09-A725-3C28D9A9B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47529"/>
            <a:ext cx="10131425" cy="1456267"/>
          </a:xfrm>
        </p:spPr>
        <p:txBody>
          <a:bodyPr>
            <a:normAutofit/>
          </a:bodyPr>
          <a:lstStyle/>
          <a:p>
            <a:r>
              <a:rPr lang="pl-PL" sz="4000" cap="none" dirty="0">
                <a:latin typeface="Freestyle Script" panose="030804020302050B0404" pitchFamily="66" charset="0"/>
              </a:rPr>
              <a:t>This is the living room.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5FA4E6A-35FD-7901-A783-EFE1D65E8C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6435" r="-30" b="5562"/>
          <a:stretch/>
        </p:blipFill>
        <p:spPr>
          <a:xfrm>
            <a:off x="0" y="641662"/>
            <a:ext cx="12192000" cy="621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4619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EB111-F8FD-CB09-A725-3C28D9A9B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47529"/>
            <a:ext cx="10131425" cy="1456267"/>
          </a:xfrm>
        </p:spPr>
        <p:txBody>
          <a:bodyPr>
            <a:normAutofit/>
          </a:bodyPr>
          <a:lstStyle/>
          <a:p>
            <a:r>
              <a:rPr lang="pl-PL" sz="4000" cap="none" dirty="0">
                <a:latin typeface="Freestyle Script" panose="030804020302050B0404" pitchFamily="66" charset="0"/>
              </a:rPr>
              <a:t>There is a big sofa.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5FA4E6A-35FD-7901-A783-EFE1D65E8C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6435" r="-30" b="5562"/>
          <a:stretch/>
        </p:blipFill>
        <p:spPr>
          <a:xfrm>
            <a:off x="0" y="641662"/>
            <a:ext cx="12192000" cy="621633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21E9034-EBC9-CC48-08C9-A2A7E6E1660A}"/>
                  </a:ext>
                </a:extLst>
              </p14:cNvPr>
              <p14:cNvContentPartPr/>
              <p14:nvPr/>
            </p14:nvContentPartPr>
            <p14:xfrm>
              <a:off x="10485525" y="3731656"/>
              <a:ext cx="32400" cy="36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21E9034-EBC9-CC48-08C9-A2A7E6E1660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479405" y="3725536"/>
                <a:ext cx="44640" cy="1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C5676D9-D005-13E0-A690-D0D73AC4EE6A}"/>
                  </a:ext>
                </a:extLst>
              </p14:cNvPr>
              <p14:cNvContentPartPr/>
              <p14:nvPr/>
            </p14:nvContentPartPr>
            <p14:xfrm>
              <a:off x="9147045" y="3462016"/>
              <a:ext cx="1860120" cy="13017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C5676D9-D005-13E0-A690-D0D73AC4EE6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140925" y="3455896"/>
                <a:ext cx="1872360" cy="1314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604894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EB111-F8FD-CB09-A725-3C28D9A9B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47529"/>
            <a:ext cx="10131425" cy="1456267"/>
          </a:xfrm>
        </p:spPr>
        <p:txBody>
          <a:bodyPr>
            <a:normAutofit/>
          </a:bodyPr>
          <a:lstStyle/>
          <a:p>
            <a:r>
              <a:rPr lang="pl-PL" sz="4000" cap="none" dirty="0">
                <a:latin typeface="Freestyle Script" panose="030804020302050B0404" pitchFamily="66" charset="0"/>
              </a:rPr>
              <a:t>There is a black lamp.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5FA4E6A-35FD-7901-A783-EFE1D65E8C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6435" r="-30" b="5562"/>
          <a:stretch/>
        </p:blipFill>
        <p:spPr>
          <a:xfrm>
            <a:off x="0" y="641662"/>
            <a:ext cx="12192000" cy="621633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6F63684-103F-0538-80A3-E22882A4B77A}"/>
                  </a:ext>
                </a:extLst>
              </p14:cNvPr>
              <p14:cNvContentPartPr/>
              <p14:nvPr/>
            </p14:nvContentPartPr>
            <p14:xfrm>
              <a:off x="1389765" y="1343416"/>
              <a:ext cx="724680" cy="4417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6F63684-103F-0538-80A3-E22882A4B77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83645" y="1337296"/>
                <a:ext cx="736920" cy="453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848561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EB111-F8FD-CB09-A725-3C28D9A9B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47529"/>
            <a:ext cx="10131425" cy="1456267"/>
          </a:xfrm>
        </p:spPr>
        <p:txBody>
          <a:bodyPr>
            <a:normAutofit/>
          </a:bodyPr>
          <a:lstStyle/>
          <a:p>
            <a:r>
              <a:rPr lang="pl-PL" sz="4000" cap="none" dirty="0">
                <a:latin typeface="Freestyle Script" panose="030804020302050B0404" pitchFamily="66" charset="0"/>
              </a:rPr>
              <a:t>There are some plants too.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5FA4E6A-35FD-7901-A783-EFE1D65E8C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6435" r="-30" b="5562"/>
          <a:stretch/>
        </p:blipFill>
        <p:spPr>
          <a:xfrm>
            <a:off x="0" y="641662"/>
            <a:ext cx="12192000" cy="621633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7C3349C-5C3A-1841-94C3-C1F899993E47}"/>
                  </a:ext>
                </a:extLst>
              </p14:cNvPr>
              <p14:cNvContentPartPr/>
              <p14:nvPr/>
            </p14:nvContentPartPr>
            <p14:xfrm>
              <a:off x="3254925" y="1689376"/>
              <a:ext cx="633240" cy="8366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7C3349C-5C3A-1841-94C3-C1F899993E4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48805" y="1683256"/>
                <a:ext cx="645480" cy="84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89D7724-426A-99E6-3FB9-1C5A1ECFF2AA}"/>
                  </a:ext>
                </a:extLst>
              </p14:cNvPr>
              <p14:cNvContentPartPr/>
              <p14:nvPr/>
            </p14:nvContentPartPr>
            <p14:xfrm>
              <a:off x="2652645" y="961456"/>
              <a:ext cx="835200" cy="7502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89D7724-426A-99E6-3FB9-1C5A1ECFF2A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46525" y="955336"/>
                <a:ext cx="847440" cy="762480"/>
              </a:xfrm>
              <a:prstGeom prst="rect">
                <a:avLst/>
              </a:prstGeom>
            </p:spPr>
          </p:pic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871828C8-83CC-2AC4-1EE6-6717E4F47E11}"/>
              </a:ext>
            </a:extLst>
          </p:cNvPr>
          <p:cNvGrpSpPr/>
          <p:nvPr/>
        </p:nvGrpSpPr>
        <p:grpSpPr>
          <a:xfrm>
            <a:off x="6939525" y="1367536"/>
            <a:ext cx="825840" cy="784800"/>
            <a:chOff x="6939525" y="1367536"/>
            <a:chExt cx="825840" cy="784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3BCA20D2-1190-D244-60CB-4934F991E0E8}"/>
                    </a:ext>
                  </a:extLst>
                </p14:cNvPr>
                <p14:cNvContentPartPr/>
                <p14:nvPr/>
              </p14:nvContentPartPr>
              <p14:xfrm>
                <a:off x="6945645" y="1367536"/>
                <a:ext cx="819720" cy="78480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3BCA20D2-1190-D244-60CB-4934F991E0E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939525" y="1361416"/>
                  <a:ext cx="831960" cy="79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5B247F29-7A86-3F71-11F7-503C702560D5}"/>
                    </a:ext>
                  </a:extLst>
                </p14:cNvPr>
                <p14:cNvContentPartPr/>
                <p14:nvPr/>
              </p14:nvContentPartPr>
              <p14:xfrm>
                <a:off x="6939525" y="2004736"/>
                <a:ext cx="691200" cy="10080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5B247F29-7A86-3F71-11F7-503C702560D5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933405" y="1998616"/>
                  <a:ext cx="703440" cy="113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E548F22-9EC1-10EA-9BFB-1A52C8CB67EA}"/>
                  </a:ext>
                </a:extLst>
              </p14:cNvPr>
              <p14:cNvContentPartPr/>
              <p14:nvPr/>
            </p14:nvContentPartPr>
            <p14:xfrm>
              <a:off x="9176565" y="1869736"/>
              <a:ext cx="1338120" cy="9316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E548F22-9EC1-10EA-9BFB-1A52C8CB67E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170445" y="1863616"/>
                <a:ext cx="1350360" cy="943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2456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8E144-9F50-78DD-9C6C-F89C097F0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5400" cap="none" dirty="0">
                <a:latin typeface="Freestyle Script" panose="030804020302050B0404" pitchFamily="66" charset="0"/>
              </a:rPr>
              <a:t>This is my dream house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C5F9FD6-B184-4085-9A70-CB5E92E33F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27819" y="2065867"/>
            <a:ext cx="7352702" cy="413206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C7D3111-DA35-8DA2-73BB-FECA525A59D6}"/>
                  </a:ext>
                </a:extLst>
              </p14:cNvPr>
              <p14:cNvContentPartPr/>
              <p14:nvPr/>
            </p14:nvContentPartPr>
            <p14:xfrm>
              <a:off x="1999965" y="1516387"/>
              <a:ext cx="1620000" cy="200160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C7D3111-DA35-8DA2-73BB-FECA525A59D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93845" y="1510267"/>
                <a:ext cx="1632240" cy="2013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936723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F8CE8-E21E-49F8-D94B-895DFFE35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50079"/>
            <a:ext cx="10131425" cy="1456267"/>
          </a:xfrm>
        </p:spPr>
        <p:txBody>
          <a:bodyPr>
            <a:normAutofit/>
          </a:bodyPr>
          <a:lstStyle/>
          <a:p>
            <a:r>
              <a:rPr lang="pl-PL" sz="4000" cap="none" dirty="0">
                <a:latin typeface="Freestyle Script" panose="030804020302050B0404" pitchFamily="66" charset="0"/>
              </a:rPr>
              <a:t>This is the attic. It’s a bedroom for guests too and it’s very cozy.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D4F3873-C863-A7A3-6AA9-269591ABB2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3082" b="-24508"/>
          <a:stretch/>
        </p:blipFill>
        <p:spPr>
          <a:xfrm>
            <a:off x="0" y="654069"/>
            <a:ext cx="12192000" cy="824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5664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F8CE8-E21E-49F8-D94B-895DFFE35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50079"/>
            <a:ext cx="10131425" cy="1456267"/>
          </a:xfrm>
        </p:spPr>
        <p:txBody>
          <a:bodyPr>
            <a:normAutofit/>
          </a:bodyPr>
          <a:lstStyle/>
          <a:p>
            <a:r>
              <a:rPr lang="pl-PL" sz="4000" cap="none" dirty="0">
                <a:latin typeface="Freestyle Script" panose="030804020302050B0404" pitchFamily="66" charset="0"/>
              </a:rPr>
              <a:t>There is a bed.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D4F3873-C863-A7A3-6AA9-269591ABB2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3082" b="-24508"/>
          <a:stretch/>
        </p:blipFill>
        <p:spPr>
          <a:xfrm>
            <a:off x="0" y="654069"/>
            <a:ext cx="12192000" cy="824384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8B43017-0F94-BE5A-4052-EA797ED6B854}"/>
                  </a:ext>
                </a:extLst>
              </p14:cNvPr>
              <p14:cNvContentPartPr/>
              <p14:nvPr/>
            </p14:nvContentPartPr>
            <p14:xfrm>
              <a:off x="7741965" y="2390363"/>
              <a:ext cx="972000" cy="10706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8B43017-0F94-BE5A-4052-EA797ED6B85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35845" y="2384243"/>
                <a:ext cx="984240" cy="1082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212376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F8CE8-E21E-49F8-D94B-895DFFE35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50079"/>
            <a:ext cx="10131425" cy="1456267"/>
          </a:xfrm>
        </p:spPr>
        <p:txBody>
          <a:bodyPr>
            <a:normAutofit/>
          </a:bodyPr>
          <a:lstStyle/>
          <a:p>
            <a:r>
              <a:rPr lang="pl-PL" sz="4000" cap="none" dirty="0">
                <a:latin typeface="Freestyle Script" panose="030804020302050B0404" pitchFamily="66" charset="0"/>
              </a:rPr>
              <a:t>There is a radiator for warmth.  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D4F3873-C863-A7A3-6AA9-269591ABB2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3082" b="-24508"/>
          <a:stretch/>
        </p:blipFill>
        <p:spPr>
          <a:xfrm>
            <a:off x="0" y="654069"/>
            <a:ext cx="12192000" cy="824384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7896C76-5D79-F908-FBDD-A4FCA2FCAC80}"/>
                  </a:ext>
                </a:extLst>
              </p14:cNvPr>
              <p14:cNvContentPartPr/>
              <p14:nvPr/>
            </p14:nvContentPartPr>
            <p14:xfrm>
              <a:off x="3542565" y="2795296"/>
              <a:ext cx="575640" cy="8676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7896C76-5D79-F908-FBDD-A4FCA2FCAC8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36445" y="2789176"/>
                <a:ext cx="587880" cy="879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354459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F8CE8-E21E-49F8-D94B-895DFFE35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50079"/>
            <a:ext cx="10131425" cy="1456267"/>
          </a:xfrm>
        </p:spPr>
        <p:txBody>
          <a:bodyPr>
            <a:normAutofit/>
          </a:bodyPr>
          <a:lstStyle/>
          <a:p>
            <a:r>
              <a:rPr lang="pl-PL" sz="4000" cap="none" dirty="0">
                <a:latin typeface="Freestyle Script" panose="030804020302050B0404" pitchFamily="66" charset="0"/>
              </a:rPr>
              <a:t>There is a comfortable chair.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D4F3873-C863-A7A3-6AA9-269591ABB2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3082" b="-24508"/>
          <a:stretch/>
        </p:blipFill>
        <p:spPr>
          <a:xfrm>
            <a:off x="0" y="654069"/>
            <a:ext cx="12192000" cy="824384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2624E44-4BC4-32AC-3DC4-69D89516D2EE}"/>
                  </a:ext>
                </a:extLst>
              </p14:cNvPr>
              <p14:cNvContentPartPr/>
              <p14:nvPr/>
            </p14:nvContentPartPr>
            <p14:xfrm>
              <a:off x="4653525" y="2486352"/>
              <a:ext cx="482400" cy="7106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2624E44-4BC4-32AC-3DC4-69D89516D2E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47405" y="2480232"/>
                <a:ext cx="494640" cy="722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065123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76D47-E0B4-AFA4-76B6-2D3DA4FA5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89467"/>
            <a:ext cx="10131425" cy="1456267"/>
          </a:xfrm>
        </p:spPr>
        <p:txBody>
          <a:bodyPr>
            <a:normAutofit/>
          </a:bodyPr>
          <a:lstStyle/>
          <a:p>
            <a:r>
              <a:rPr lang="pl-PL" sz="4000" cap="none" dirty="0">
                <a:latin typeface="Freestyle Script" panose="030804020302050B0404" pitchFamily="66" charset="0"/>
              </a:rPr>
              <a:t>There’s also a dining room.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1493176-4E94-155A-53D9-398B67A142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20" t="16444" r="93" b="13311"/>
          <a:stretch/>
        </p:blipFill>
        <p:spPr>
          <a:xfrm>
            <a:off x="-1" y="777667"/>
            <a:ext cx="12192001" cy="608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2562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76D47-E0B4-AFA4-76B6-2D3DA4FA5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89467"/>
            <a:ext cx="10131425" cy="1456267"/>
          </a:xfrm>
        </p:spPr>
        <p:txBody>
          <a:bodyPr>
            <a:normAutofit/>
          </a:bodyPr>
          <a:lstStyle/>
          <a:p>
            <a:r>
              <a:rPr lang="pl-PL" sz="4000" cap="none" dirty="0">
                <a:latin typeface="Freestyle Script" panose="030804020302050B0404" pitchFamily="66" charset="0"/>
              </a:rPr>
              <a:t>There is a medium table.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1493176-4E94-155A-53D9-398B67A142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20" t="16444" r="93" b="13311"/>
          <a:stretch/>
        </p:blipFill>
        <p:spPr>
          <a:xfrm>
            <a:off x="-1" y="777667"/>
            <a:ext cx="12192001" cy="608033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16F59FE-B590-8756-5A3E-7F0A379DE208}"/>
                  </a:ext>
                </a:extLst>
              </p14:cNvPr>
              <p14:cNvContentPartPr/>
              <p14:nvPr/>
            </p14:nvContentPartPr>
            <p14:xfrm>
              <a:off x="7297725" y="3343936"/>
              <a:ext cx="743040" cy="6170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16F59FE-B590-8756-5A3E-7F0A379DE20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91605" y="3337816"/>
                <a:ext cx="755280" cy="629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89958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76D47-E0B4-AFA4-76B6-2D3DA4FA5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89467"/>
            <a:ext cx="10131425" cy="1456267"/>
          </a:xfrm>
        </p:spPr>
        <p:txBody>
          <a:bodyPr>
            <a:normAutofit/>
          </a:bodyPr>
          <a:lstStyle/>
          <a:p>
            <a:r>
              <a:rPr lang="pl-PL" sz="4000" cap="none" dirty="0">
                <a:latin typeface="Freestyle Script" panose="030804020302050B0404" pitchFamily="66" charset="0"/>
              </a:rPr>
              <a:t>There is a big plant.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1493176-4E94-155A-53D9-398B67A142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20" t="16444" r="93" b="13311"/>
          <a:stretch/>
        </p:blipFill>
        <p:spPr>
          <a:xfrm>
            <a:off x="-1" y="777667"/>
            <a:ext cx="12192001" cy="608033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46B71F8-EE6E-2BB0-A9B9-AAF45190BD08}"/>
              </a:ext>
            </a:extLst>
          </p:cNvPr>
          <p:cNvGrpSpPr/>
          <p:nvPr/>
        </p:nvGrpSpPr>
        <p:grpSpPr>
          <a:xfrm>
            <a:off x="3806805" y="1908976"/>
            <a:ext cx="612360" cy="687960"/>
            <a:chOff x="3806805" y="1908976"/>
            <a:chExt cx="612360" cy="687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C3AB4943-DD2F-51F3-2187-165FEC0DCF3B}"/>
                    </a:ext>
                  </a:extLst>
                </p14:cNvPr>
                <p14:cNvContentPartPr/>
                <p14:nvPr/>
              </p14:nvContentPartPr>
              <p14:xfrm>
                <a:off x="3885645" y="1908976"/>
                <a:ext cx="502920" cy="545040"/>
              </p14:xfrm>
            </p:contentPart>
          </mc:Choice>
          <mc:Fallback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C3AB4943-DD2F-51F3-2187-165FEC0DCF3B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879525" y="1902856"/>
                  <a:ext cx="515160" cy="55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0BE1EB54-6852-4857-B3F7-79EC1F955A46}"/>
                    </a:ext>
                  </a:extLst>
                </p14:cNvPr>
                <p14:cNvContentPartPr/>
                <p14:nvPr/>
              </p14:nvContentPartPr>
              <p14:xfrm>
                <a:off x="3806805" y="2390296"/>
                <a:ext cx="612360" cy="20664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0BE1EB54-6852-4857-B3F7-79EC1F955A46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800685" y="2384176"/>
                  <a:ext cx="624600" cy="2188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8506965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76D47-E0B4-AFA4-76B6-2D3DA4FA5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89467"/>
            <a:ext cx="10131425" cy="1456267"/>
          </a:xfrm>
        </p:spPr>
        <p:txBody>
          <a:bodyPr>
            <a:normAutofit/>
          </a:bodyPr>
          <a:lstStyle/>
          <a:p>
            <a:r>
              <a:rPr lang="pl-PL" sz="4000" cap="none" dirty="0">
                <a:latin typeface="Freestyle Script" panose="030804020302050B0404" pitchFamily="66" charset="0"/>
              </a:rPr>
              <a:t>And there are some chairs!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1493176-4E94-155A-53D9-398B67A142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20" t="16444" r="93" b="13311"/>
          <a:stretch/>
        </p:blipFill>
        <p:spPr>
          <a:xfrm>
            <a:off x="-1" y="777667"/>
            <a:ext cx="12192001" cy="608033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CA83453-5A55-5D1B-5A07-6A87D7232237}"/>
                  </a:ext>
                </a:extLst>
              </p14:cNvPr>
              <p14:cNvContentPartPr/>
              <p14:nvPr/>
            </p14:nvContentPartPr>
            <p14:xfrm>
              <a:off x="3432405" y="3256816"/>
              <a:ext cx="426600" cy="7848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CA83453-5A55-5D1B-5A07-6A87D723223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26285" y="3250696"/>
                <a:ext cx="438840" cy="79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E9B8983-39B1-0EA0-28A6-439C30739839}"/>
                  </a:ext>
                </a:extLst>
              </p14:cNvPr>
              <p14:cNvContentPartPr/>
              <p14:nvPr/>
            </p14:nvContentPartPr>
            <p14:xfrm>
              <a:off x="4452285" y="3987976"/>
              <a:ext cx="675360" cy="5497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E9B8983-39B1-0EA0-28A6-439C3073983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46165" y="3981856"/>
                <a:ext cx="687600" cy="561960"/>
              </a:xfrm>
              <a:prstGeom prst="rect">
                <a:avLst/>
              </a:prstGeom>
            </p:spPr>
          </p:pic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7FF2376D-57ED-77C4-272C-B091FF2DBB91}"/>
              </a:ext>
            </a:extLst>
          </p:cNvPr>
          <p:cNvGrpSpPr/>
          <p:nvPr/>
        </p:nvGrpSpPr>
        <p:grpSpPr>
          <a:xfrm>
            <a:off x="9612525" y="3867736"/>
            <a:ext cx="854640" cy="549000"/>
            <a:chOff x="9612525" y="3867736"/>
            <a:chExt cx="854640" cy="549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D10ABB89-9A18-84CE-BF49-07610C1AE472}"/>
                    </a:ext>
                  </a:extLst>
                </p14:cNvPr>
                <p14:cNvContentPartPr/>
                <p14:nvPr/>
              </p14:nvContentPartPr>
              <p14:xfrm>
                <a:off x="9612525" y="3867736"/>
                <a:ext cx="854640" cy="53712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D10ABB89-9A18-84CE-BF49-07610C1AE472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606405" y="3861616"/>
                  <a:ext cx="866880" cy="54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A9149506-688B-2086-C4D1-496A6F15D7C6}"/>
                    </a:ext>
                  </a:extLst>
                </p14:cNvPr>
                <p14:cNvContentPartPr/>
                <p14:nvPr/>
              </p14:nvContentPartPr>
              <p14:xfrm>
                <a:off x="9613605" y="4316656"/>
                <a:ext cx="489960" cy="10008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A9149506-688B-2086-C4D1-496A6F15D7C6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607485" y="4310536"/>
                  <a:ext cx="502200" cy="1123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3547390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19171-02A9-DE34-9312-42F31541B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89467"/>
            <a:ext cx="10131425" cy="1456267"/>
          </a:xfrm>
        </p:spPr>
        <p:txBody>
          <a:bodyPr>
            <a:normAutofit/>
          </a:bodyPr>
          <a:lstStyle/>
          <a:p>
            <a:r>
              <a:rPr lang="pl-PL" sz="4000" cap="none" dirty="0">
                <a:latin typeface="Freestyle Script" panose="030804020302050B0404" pitchFamily="66" charset="0"/>
              </a:rPr>
              <a:t>Of course there is a garden!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A83C49C-5E17-8469-EE0E-70C3B94249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66" t="675" r="-855" b="22943"/>
          <a:stretch/>
        </p:blipFill>
        <p:spPr>
          <a:xfrm>
            <a:off x="0" y="649705"/>
            <a:ext cx="12304296" cy="620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1638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19171-02A9-DE34-9312-42F31541B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89467"/>
            <a:ext cx="10131425" cy="1456267"/>
          </a:xfrm>
        </p:spPr>
        <p:txBody>
          <a:bodyPr>
            <a:normAutofit/>
          </a:bodyPr>
          <a:lstStyle/>
          <a:p>
            <a:r>
              <a:rPr lang="pl-PL" sz="4000" cap="none" dirty="0">
                <a:latin typeface="Freestyle Script" panose="030804020302050B0404" pitchFamily="66" charset="0"/>
              </a:rPr>
              <a:t>There are some trees, plants and flowers.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A83C49C-5E17-8469-EE0E-70C3B94249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66" t="675" r="-855" b="22943"/>
          <a:stretch/>
        </p:blipFill>
        <p:spPr>
          <a:xfrm>
            <a:off x="0" y="649705"/>
            <a:ext cx="12304296" cy="620829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E29DA1B-E03B-74A0-3A61-9D6843167F02}"/>
                  </a:ext>
                </a:extLst>
              </p14:cNvPr>
              <p14:cNvContentPartPr/>
              <p14:nvPr/>
            </p14:nvContentPartPr>
            <p14:xfrm>
              <a:off x="3709245" y="2937856"/>
              <a:ext cx="638640" cy="5029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E29DA1B-E03B-74A0-3A61-9D6843167F0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03125" y="2931736"/>
                <a:ext cx="650880" cy="51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3A64265-40B1-EDE2-C53C-BE43E7DB2859}"/>
                  </a:ext>
                </a:extLst>
              </p14:cNvPr>
              <p14:cNvContentPartPr/>
              <p14:nvPr/>
            </p14:nvContentPartPr>
            <p14:xfrm>
              <a:off x="2342685" y="4360936"/>
              <a:ext cx="709200" cy="6289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3A64265-40B1-EDE2-C53C-BE43E7DB285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36565" y="4354816"/>
                <a:ext cx="721440" cy="64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0B013CC-03E8-9524-D87D-725BA2A1797E}"/>
                  </a:ext>
                </a:extLst>
              </p14:cNvPr>
              <p14:cNvContentPartPr/>
              <p14:nvPr/>
            </p14:nvContentPartPr>
            <p14:xfrm>
              <a:off x="9966765" y="4714816"/>
              <a:ext cx="591840" cy="7480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0B013CC-03E8-9524-D87D-725BA2A1797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960645" y="4708696"/>
                <a:ext cx="604080" cy="76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3E48D2E-2460-FB89-8BC6-20D0277346E9}"/>
                  </a:ext>
                </a:extLst>
              </p14:cNvPr>
              <p14:cNvContentPartPr/>
              <p14:nvPr/>
            </p14:nvContentPartPr>
            <p14:xfrm>
              <a:off x="9342885" y="3560296"/>
              <a:ext cx="933480" cy="4960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3E48D2E-2460-FB89-8BC6-20D0277346E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336765" y="3554176"/>
                <a:ext cx="945720" cy="50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0BF6814-C569-4AF7-6AA9-1C6397296660}"/>
                  </a:ext>
                </a:extLst>
              </p14:cNvPr>
              <p14:cNvContentPartPr/>
              <p14:nvPr/>
            </p14:nvContentPartPr>
            <p14:xfrm>
              <a:off x="7695525" y="2289136"/>
              <a:ext cx="1034640" cy="7034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0BF6814-C569-4AF7-6AA9-1C639729666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689405" y="2283016"/>
                <a:ext cx="1046880" cy="71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C12C15F-CC0C-693F-4B83-AF92B00C57FA}"/>
                  </a:ext>
                </a:extLst>
              </p14:cNvPr>
              <p14:cNvContentPartPr/>
              <p14:nvPr/>
            </p14:nvContentPartPr>
            <p14:xfrm>
              <a:off x="713685" y="1585696"/>
              <a:ext cx="570240" cy="6480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C12C15F-CC0C-693F-4B83-AF92B00C57F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07565" y="1579576"/>
                <a:ext cx="582480" cy="660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14816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179EF-8AB5-5693-84B0-2E92F0D56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9633"/>
            <a:ext cx="10131425" cy="1456267"/>
          </a:xfrm>
        </p:spPr>
        <p:txBody>
          <a:bodyPr>
            <a:normAutofit/>
          </a:bodyPr>
          <a:lstStyle/>
          <a:p>
            <a:r>
              <a:rPr lang="pl-PL" sz="4000" cap="none" dirty="0">
                <a:latin typeface="Freestyle Script" panose="030804020302050B0404" pitchFamily="66" charset="0"/>
              </a:rPr>
              <a:t>This is my dream bedroom. It’s my favorite room.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BDC1946-4CFD-4E86-5921-C90ED19199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166" r="297"/>
          <a:stretch/>
        </p:blipFill>
        <p:spPr>
          <a:xfrm>
            <a:off x="-1" y="1013481"/>
            <a:ext cx="12356983" cy="58445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5B6579-6139-4BB3-67EF-11F3402710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22" t="13978" r="4181" b="16446"/>
          <a:stretch/>
        </p:blipFill>
        <p:spPr>
          <a:xfrm>
            <a:off x="7000876" y="4524375"/>
            <a:ext cx="2857500" cy="1571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405370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19171-02A9-DE34-9312-42F31541B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89467"/>
            <a:ext cx="10131425" cy="1456267"/>
          </a:xfrm>
        </p:spPr>
        <p:txBody>
          <a:bodyPr>
            <a:normAutofit/>
          </a:bodyPr>
          <a:lstStyle/>
          <a:p>
            <a:r>
              <a:rPr lang="pl-PL" sz="4000" cap="none" dirty="0">
                <a:latin typeface="Freestyle Script" panose="030804020302050B0404" pitchFamily="66" charset="0"/>
              </a:rPr>
              <a:t>There</a:t>
            </a:r>
            <a:r>
              <a:rPr lang="pl-PL" sz="3200" cap="none" dirty="0"/>
              <a:t> </a:t>
            </a:r>
            <a:r>
              <a:rPr lang="pl-PL" sz="4000" cap="none" dirty="0">
                <a:latin typeface="Freestyle Script" panose="030804020302050B0404" pitchFamily="66" charset="0"/>
              </a:rPr>
              <a:t>are two armchairs.</a:t>
            </a:r>
            <a:r>
              <a:rPr lang="pl-PL" sz="3200" cap="none" dirty="0"/>
              <a:t>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A83C49C-5E17-8469-EE0E-70C3B94249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66" t="675" r="-855" b="22943"/>
          <a:stretch/>
        </p:blipFill>
        <p:spPr>
          <a:xfrm>
            <a:off x="0" y="649705"/>
            <a:ext cx="12304296" cy="620829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BD64B82-06AB-095A-964B-23B776B59B1C}"/>
                  </a:ext>
                </a:extLst>
              </p14:cNvPr>
              <p14:cNvContentPartPr/>
              <p14:nvPr/>
            </p14:nvContentPartPr>
            <p14:xfrm>
              <a:off x="3520965" y="2835616"/>
              <a:ext cx="413280" cy="7743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BD64B82-06AB-095A-964B-23B776B59B1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14845" y="2829496"/>
                <a:ext cx="425520" cy="78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D2032F5-8A60-E582-20E6-E07459A62742}"/>
                  </a:ext>
                </a:extLst>
              </p14:cNvPr>
              <p14:cNvContentPartPr/>
              <p14:nvPr/>
            </p14:nvContentPartPr>
            <p14:xfrm>
              <a:off x="4746765" y="4175896"/>
              <a:ext cx="393480" cy="6703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D2032F5-8A60-E582-20E6-E07459A6274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40645" y="4169776"/>
                <a:ext cx="405720" cy="682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049087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19171-02A9-DE34-9312-42F31541B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89467"/>
            <a:ext cx="10131425" cy="1456267"/>
          </a:xfrm>
        </p:spPr>
        <p:txBody>
          <a:bodyPr>
            <a:normAutofit/>
          </a:bodyPr>
          <a:lstStyle/>
          <a:p>
            <a:r>
              <a:rPr lang="pl-PL" sz="4000" cap="none" dirty="0">
                <a:latin typeface="Freestyle Script" panose="030804020302050B0404" pitchFamily="66" charset="0"/>
              </a:rPr>
              <a:t>There is a hanging one too!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A83C49C-5E17-8469-EE0E-70C3B94249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66" t="675" r="-855" b="22943"/>
          <a:stretch/>
        </p:blipFill>
        <p:spPr>
          <a:xfrm>
            <a:off x="0" y="649705"/>
            <a:ext cx="12304296" cy="620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9157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5CED1-1A38-A5B9-14C7-3F3A314BD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cap="none" dirty="0">
                <a:latin typeface="Freestyle Script" panose="030804020302050B0404" pitchFamily="66" charset="0"/>
              </a:rPr>
              <a:t>This is my dream house. I hope you like it.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D5FE93-DC45-1906-27E8-87FB19194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3530" y="4563454"/>
            <a:ext cx="5195842" cy="1684946"/>
          </a:xfrm>
        </p:spPr>
        <p:txBody>
          <a:bodyPr>
            <a:noAutofit/>
          </a:bodyPr>
          <a:lstStyle/>
          <a:p>
            <a:pPr marL="457200" lvl="1" indent="0" algn="r">
              <a:buNone/>
            </a:pPr>
            <a:r>
              <a:rPr lang="pl-PL" sz="16600" dirty="0">
                <a:latin typeface="Freestyle Script" panose="030804020302050B0404" pitchFamily="66" charset="0"/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952979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179EF-8AB5-5693-84B0-2E92F0D56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9633"/>
            <a:ext cx="10131425" cy="1456267"/>
          </a:xfrm>
        </p:spPr>
        <p:txBody>
          <a:bodyPr>
            <a:normAutofit/>
          </a:bodyPr>
          <a:lstStyle/>
          <a:p>
            <a:r>
              <a:rPr lang="pl-PL" sz="4000" cap="none" dirty="0">
                <a:latin typeface="Freestyle Script" panose="030804020302050B0404" pitchFamily="66" charset="0"/>
              </a:rPr>
              <a:t>There are three windows - one is big, and two are small.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BDC1946-4CFD-4E86-5921-C90ED19199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166" r="297"/>
          <a:stretch/>
        </p:blipFill>
        <p:spPr>
          <a:xfrm>
            <a:off x="-1" y="1013481"/>
            <a:ext cx="12356983" cy="584451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5109382-512D-D3C4-9D2A-1C95C31ED4D9}"/>
                  </a:ext>
                </a:extLst>
              </p14:cNvPr>
              <p14:cNvContentPartPr/>
              <p14:nvPr/>
            </p14:nvContentPartPr>
            <p14:xfrm>
              <a:off x="2236140" y="767070"/>
              <a:ext cx="479880" cy="10828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5109382-512D-D3C4-9D2A-1C95C31ED4D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30020" y="760950"/>
                <a:ext cx="492120" cy="109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14449610-E615-09CF-48BE-4B8FDD989EAC}"/>
                  </a:ext>
                </a:extLst>
              </p14:cNvPr>
              <p14:cNvContentPartPr/>
              <p14:nvPr/>
            </p14:nvContentPartPr>
            <p14:xfrm>
              <a:off x="6987780" y="2082150"/>
              <a:ext cx="823320" cy="8812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14449610-E615-09CF-48BE-4B8FDD989EA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81660" y="2076030"/>
                <a:ext cx="835560" cy="89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19B8853-4059-FB1E-AC19-6295322321F6}"/>
                  </a:ext>
                </a:extLst>
              </p14:cNvPr>
              <p14:cNvContentPartPr/>
              <p14:nvPr/>
            </p14:nvContentPartPr>
            <p14:xfrm>
              <a:off x="9000900" y="1405710"/>
              <a:ext cx="7920" cy="133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19B8853-4059-FB1E-AC19-6295322321F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994780" y="1399590"/>
                <a:ext cx="20160" cy="2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FED871C-0231-B0D4-9E90-4FB928DC93AF}"/>
                  </a:ext>
                </a:extLst>
              </p14:cNvPr>
              <p14:cNvContentPartPr/>
              <p14:nvPr/>
            </p14:nvContentPartPr>
            <p14:xfrm>
              <a:off x="8360100" y="2140470"/>
              <a:ext cx="668520" cy="3351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FED871C-0231-B0D4-9E90-4FB928DC93A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353980" y="2134350"/>
                <a:ext cx="680760" cy="3474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09140FD3-964B-8F55-C8CF-7777F879FAC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222" t="13978" r="4181" b="16446"/>
          <a:stretch/>
        </p:blipFill>
        <p:spPr>
          <a:xfrm>
            <a:off x="7153276" y="4676775"/>
            <a:ext cx="2857500" cy="1571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93602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179EF-8AB5-5693-84B0-2E92F0D56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9633"/>
            <a:ext cx="10131425" cy="1456267"/>
          </a:xfrm>
        </p:spPr>
        <p:txBody>
          <a:bodyPr>
            <a:normAutofit/>
          </a:bodyPr>
          <a:lstStyle/>
          <a:p>
            <a:r>
              <a:rPr lang="pl-PL" sz="4000" cap="none" dirty="0">
                <a:latin typeface="Freestyle Script" panose="030804020302050B0404" pitchFamily="66" charset="0"/>
              </a:rPr>
              <a:t>There are some plants.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BDC1946-4CFD-4E86-5921-C90ED19199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166" r="297"/>
          <a:stretch/>
        </p:blipFill>
        <p:spPr>
          <a:xfrm>
            <a:off x="-1" y="1013481"/>
            <a:ext cx="12356983" cy="584451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0823554-BEC9-5BFA-E1E0-4D3D0A56A702}"/>
                  </a:ext>
                </a:extLst>
              </p14:cNvPr>
              <p14:cNvContentPartPr/>
              <p14:nvPr/>
            </p14:nvContentPartPr>
            <p14:xfrm>
              <a:off x="2815740" y="3184470"/>
              <a:ext cx="288720" cy="4312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0823554-BEC9-5BFA-E1E0-4D3D0A56A70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09620" y="3178350"/>
                <a:ext cx="300960" cy="44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17C010A3-7B93-4C04-A055-B3CA85759EA9}"/>
                  </a:ext>
                </a:extLst>
              </p14:cNvPr>
              <p14:cNvContentPartPr/>
              <p14:nvPr/>
            </p14:nvContentPartPr>
            <p14:xfrm>
              <a:off x="3987180" y="3312990"/>
              <a:ext cx="284040" cy="7221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17C010A3-7B93-4C04-A055-B3CA85759EA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81060" y="3306870"/>
                <a:ext cx="296280" cy="73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ED8C1A3-A5D9-1F0B-13B4-574719CAF81D}"/>
                  </a:ext>
                </a:extLst>
              </p14:cNvPr>
              <p14:cNvContentPartPr/>
              <p14:nvPr/>
            </p14:nvContentPartPr>
            <p14:xfrm>
              <a:off x="5614380" y="3339630"/>
              <a:ext cx="504360" cy="4712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ED8C1A3-A5D9-1F0B-13B4-574719CAF81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608260" y="3333510"/>
                <a:ext cx="516600" cy="48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8A03556-0FE0-2923-2AF4-95C414927A6B}"/>
                  </a:ext>
                </a:extLst>
              </p14:cNvPr>
              <p14:cNvContentPartPr/>
              <p14:nvPr/>
            </p14:nvContentPartPr>
            <p14:xfrm>
              <a:off x="10730700" y="3133350"/>
              <a:ext cx="616680" cy="7311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8A03556-0FE0-2923-2AF4-95C414927A6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724580" y="3127230"/>
                <a:ext cx="628920" cy="7434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99673AB1-217D-A73D-3810-F54FA989AB9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222" t="13978" r="4181" b="16446"/>
          <a:stretch/>
        </p:blipFill>
        <p:spPr>
          <a:xfrm>
            <a:off x="7000876" y="4524375"/>
            <a:ext cx="2857500" cy="1571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85111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179EF-8AB5-5693-84B0-2E92F0D56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9633"/>
            <a:ext cx="10131425" cy="1456267"/>
          </a:xfrm>
        </p:spPr>
        <p:txBody>
          <a:bodyPr>
            <a:normAutofit/>
          </a:bodyPr>
          <a:lstStyle/>
          <a:p>
            <a:r>
              <a:rPr lang="pl-PL" sz="4000" cap="none" dirty="0">
                <a:latin typeface="Freestyle Script" panose="030804020302050B0404" pitchFamily="66" charset="0"/>
              </a:rPr>
              <a:t>There is a big bed.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BDC1946-4CFD-4E86-5921-C90ED19199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166" r="297"/>
          <a:stretch/>
        </p:blipFill>
        <p:spPr>
          <a:xfrm>
            <a:off x="0" y="1013481"/>
            <a:ext cx="12356983" cy="584451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DA18871-9599-41AF-CDF8-D9CBDE0A4BEC}"/>
                  </a:ext>
                </a:extLst>
              </p14:cNvPr>
              <p14:cNvContentPartPr/>
              <p14:nvPr/>
            </p14:nvContentPartPr>
            <p14:xfrm>
              <a:off x="-724500" y="-524250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DA18871-9599-41AF-CDF8-D9CBDE0A4BE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730620" y="-530370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1C34086-1D2A-4D8C-48A8-070F24C85023}"/>
                  </a:ext>
                </a:extLst>
              </p14:cNvPr>
              <p14:cNvContentPartPr/>
              <p14:nvPr/>
            </p14:nvContentPartPr>
            <p14:xfrm>
              <a:off x="3388500" y="3659565"/>
              <a:ext cx="458280" cy="10249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1C34086-1D2A-4D8C-48A8-070F24C8502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82380" y="3653445"/>
                <a:ext cx="470520" cy="10371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EA213333-3B48-C65F-4021-A86556B4AF1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222" t="13978" r="4181" b="16446"/>
          <a:stretch/>
        </p:blipFill>
        <p:spPr>
          <a:xfrm>
            <a:off x="7000876" y="4524375"/>
            <a:ext cx="2857500" cy="1571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2209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179EF-8AB5-5693-84B0-2E92F0D56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9633"/>
            <a:ext cx="10131425" cy="1456267"/>
          </a:xfrm>
        </p:spPr>
        <p:txBody>
          <a:bodyPr>
            <a:normAutofit/>
          </a:bodyPr>
          <a:lstStyle/>
          <a:p>
            <a:r>
              <a:rPr lang="pl-PL" sz="4000" cap="none" dirty="0">
                <a:latin typeface="Freestyle Script" panose="030804020302050B0404" pitchFamily="66" charset="0"/>
              </a:rPr>
              <a:t>And there is my dog!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BDC1946-4CFD-4E86-5921-C90ED19199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166" r="297"/>
          <a:stretch/>
        </p:blipFill>
        <p:spPr>
          <a:xfrm>
            <a:off x="-1" y="1013481"/>
            <a:ext cx="12356983" cy="58445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47D426-2A8C-DA34-2136-60A6435A84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22" t="13978" r="4181" b="16446"/>
          <a:stretch/>
        </p:blipFill>
        <p:spPr>
          <a:xfrm>
            <a:off x="7000876" y="4524375"/>
            <a:ext cx="2857500" cy="1571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0710FBC-05B4-1C93-7627-125B6F84CD81}"/>
                  </a:ext>
                </a:extLst>
              </p14:cNvPr>
              <p14:cNvContentPartPr/>
              <p14:nvPr/>
            </p14:nvContentPartPr>
            <p14:xfrm>
              <a:off x="7747020" y="3683430"/>
              <a:ext cx="468720" cy="9637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0710FBC-05B4-1C93-7627-125B6F84CD8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40900" y="3677310"/>
                <a:ext cx="480960" cy="975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3060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6962C-1F9F-221D-2164-9B9E8DCA7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89467"/>
            <a:ext cx="10131425" cy="1456267"/>
          </a:xfrm>
        </p:spPr>
        <p:txBody>
          <a:bodyPr>
            <a:normAutofit/>
          </a:bodyPr>
          <a:lstStyle/>
          <a:p>
            <a:r>
              <a:rPr lang="pl-PL" sz="4000" cap="none" dirty="0">
                <a:latin typeface="Freestyle Script" panose="030804020302050B0404" pitchFamily="66" charset="0"/>
              </a:rPr>
              <a:t>This is my dream kitchen. I like this room too.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8C001E1-24D8-EFDE-3DC7-B97C74617F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47" t="23862" r="9263" b="7845"/>
          <a:stretch/>
        </p:blipFill>
        <p:spPr>
          <a:xfrm>
            <a:off x="0" y="794759"/>
            <a:ext cx="12192000" cy="606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8621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6962C-1F9F-221D-2164-9B9E8DCA7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89467"/>
            <a:ext cx="10131425" cy="1456267"/>
          </a:xfrm>
        </p:spPr>
        <p:txBody>
          <a:bodyPr>
            <a:normAutofit/>
          </a:bodyPr>
          <a:lstStyle/>
          <a:p>
            <a:r>
              <a:rPr lang="pl-PL" sz="4000" cap="none" dirty="0">
                <a:latin typeface="Freestyle Script" panose="030804020302050B0404" pitchFamily="66" charset="0"/>
              </a:rPr>
              <a:t>There is a table and some chairs.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8C001E1-24D8-EFDE-3DC7-B97C74617F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47" t="23862" r="9263" b="7845"/>
          <a:stretch/>
        </p:blipFill>
        <p:spPr>
          <a:xfrm>
            <a:off x="0" y="794759"/>
            <a:ext cx="12192000" cy="606324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BB7EE81-6B46-8A6A-062B-6A2910D9FDFC}"/>
                  </a:ext>
                </a:extLst>
              </p14:cNvPr>
              <p14:cNvContentPartPr/>
              <p14:nvPr/>
            </p14:nvContentPartPr>
            <p14:xfrm>
              <a:off x="3029205" y="3706816"/>
              <a:ext cx="518400" cy="8564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BB7EE81-6B46-8A6A-062B-6A2910D9FDF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23085" y="3700696"/>
                <a:ext cx="530640" cy="868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227346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6476F"/>
      </a:dk2>
      <a:lt2>
        <a:srgbClr val="EBEBEB"/>
      </a:lt2>
      <a:accent1>
        <a:srgbClr val="E5B458"/>
      </a:accent1>
      <a:accent2>
        <a:srgbClr val="F77754"/>
      </a:accent2>
      <a:accent3>
        <a:srgbClr val="D8507E"/>
      </a:accent3>
      <a:accent4>
        <a:srgbClr val="BC70EE"/>
      </a:accent4>
      <a:accent5>
        <a:srgbClr val="3CA2E2"/>
      </a:accent5>
      <a:accent6>
        <a:srgbClr val="91BF77"/>
      </a:accent6>
      <a:hlink>
        <a:srgbClr val="71DDAB"/>
      </a:hlink>
      <a:folHlink>
        <a:srgbClr val="A6E4C7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B36E0D05-787B-4C61-8268-2D6C1FBEDA3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124</TotalTime>
  <Words>234</Words>
  <Application>Microsoft Office PowerPoint</Application>
  <PresentationFormat>Widescreen</PresentationFormat>
  <Paragraphs>33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Freestyle Script</vt:lpstr>
      <vt:lpstr>Calibri Light</vt:lpstr>
      <vt:lpstr>Arial</vt:lpstr>
      <vt:lpstr>Calibri</vt:lpstr>
      <vt:lpstr>Celestial</vt:lpstr>
      <vt:lpstr>My dream house</vt:lpstr>
      <vt:lpstr>This is my dream house</vt:lpstr>
      <vt:lpstr>This is my dream bedroom. It’s my favorite room.</vt:lpstr>
      <vt:lpstr>There are three windows - one is big, and two are small.</vt:lpstr>
      <vt:lpstr>There are some plants.</vt:lpstr>
      <vt:lpstr>There is a big bed.</vt:lpstr>
      <vt:lpstr>And there is my dog!</vt:lpstr>
      <vt:lpstr>This is my dream kitchen. I like this room too.</vt:lpstr>
      <vt:lpstr>There is a table and some chairs.</vt:lpstr>
      <vt:lpstr>There is an oven.</vt:lpstr>
      <vt:lpstr>There is a sink.</vt:lpstr>
      <vt:lpstr>This is my dream bathroom.</vt:lpstr>
      <vt:lpstr>There is a sink and a medium mirror.</vt:lpstr>
      <vt:lpstr>There is a toilet next to the bath.</vt:lpstr>
      <vt:lpstr>And there is the bath.</vt:lpstr>
      <vt:lpstr>This is the living room.</vt:lpstr>
      <vt:lpstr>There is a big sofa.</vt:lpstr>
      <vt:lpstr>There is a black lamp.</vt:lpstr>
      <vt:lpstr>There are some plants too.</vt:lpstr>
      <vt:lpstr>This is the attic. It’s a bedroom for guests too and it’s very cozy.</vt:lpstr>
      <vt:lpstr>There is a bed.</vt:lpstr>
      <vt:lpstr>There is a radiator for warmth.   </vt:lpstr>
      <vt:lpstr>There is a comfortable chair.</vt:lpstr>
      <vt:lpstr>There’s also a dining room.</vt:lpstr>
      <vt:lpstr>There is a medium table.</vt:lpstr>
      <vt:lpstr>There is a big plant.</vt:lpstr>
      <vt:lpstr>And there are some chairs! </vt:lpstr>
      <vt:lpstr>Of course there is a garden!</vt:lpstr>
      <vt:lpstr>There are some trees, plants and flowers.</vt:lpstr>
      <vt:lpstr>There are two armchairs. </vt:lpstr>
      <vt:lpstr>There is a hanging one too! </vt:lpstr>
      <vt:lpstr>This is my dream house. I hope you like it.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dream house</dc:title>
  <dc:creator>Maja Obuchowska</dc:creator>
  <cp:lastModifiedBy>Sly Stal</cp:lastModifiedBy>
  <cp:revision>2</cp:revision>
  <dcterms:created xsi:type="dcterms:W3CDTF">2023-11-24T20:32:32Z</dcterms:created>
  <dcterms:modified xsi:type="dcterms:W3CDTF">2023-11-26T16:59:23Z</dcterms:modified>
</cp:coreProperties>
</file>